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10"/>
  </p:handoutMasterIdLst>
  <p:sldIdLst>
    <p:sldId id="294" r:id="rId5"/>
    <p:sldId id="296" r:id="rId6"/>
    <p:sldId id="295" r:id="rId7"/>
    <p:sldId id="275"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3999"/>
    <a:srgbClr val="7E007F"/>
    <a:srgbClr val="000000"/>
    <a:srgbClr val="A2DCEB"/>
    <a:srgbClr val="00BCE7"/>
    <a:srgbClr val="D7A9E3"/>
    <a:srgbClr val="FF8F1C"/>
    <a:srgbClr val="9B26B6"/>
    <a:srgbClr val="5E6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27"/>
    <p:restoredTop sz="94789"/>
  </p:normalViewPr>
  <p:slideViewPr>
    <p:cSldViewPr snapToGrid="0" snapToObjects="1">
      <p:cViewPr varScale="1">
        <p:scale>
          <a:sx n="106" d="100"/>
          <a:sy n="106" d="100"/>
        </p:scale>
        <p:origin x="246" y="78"/>
      </p:cViewPr>
      <p:guideLst/>
    </p:cSldViewPr>
  </p:slideViewPr>
  <p:notesTextViewPr>
    <p:cViewPr>
      <p:scale>
        <a:sx n="1" d="1"/>
        <a:sy n="1" d="1"/>
      </p:scale>
      <p:origin x="0" y="0"/>
    </p:cViewPr>
  </p:notesTextViewPr>
  <p:notesViewPr>
    <p:cSldViewPr snapToGrid="0" snapToObjects="1">
      <p:cViewPr varScale="1">
        <p:scale>
          <a:sx n="134" d="100"/>
          <a:sy n="134" d="100"/>
        </p:scale>
        <p:origin x="584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Vogt" userId="f43d1eea-f56e-4599-8197-2d0c4c41b046" providerId="ADAL" clId="{BE879377-87AE-4036-8BF2-9BE309D8A44A}"/>
    <pc:docChg chg="delSld modSld">
      <pc:chgData name="Avery Vogt" userId="f43d1eea-f56e-4599-8197-2d0c4c41b046" providerId="ADAL" clId="{BE879377-87AE-4036-8BF2-9BE309D8A44A}" dt="2024-08-20T13:45:23.079" v="38" actId="47"/>
      <pc:docMkLst>
        <pc:docMk/>
      </pc:docMkLst>
      <pc:sldChg chg="del">
        <pc:chgData name="Avery Vogt" userId="f43d1eea-f56e-4599-8197-2d0c4c41b046" providerId="ADAL" clId="{BE879377-87AE-4036-8BF2-9BE309D8A44A}" dt="2024-08-20T13:45:23.079" v="38" actId="47"/>
        <pc:sldMkLst>
          <pc:docMk/>
          <pc:sldMk cId="3211375643" sldId="277"/>
        </pc:sldMkLst>
      </pc:sldChg>
      <pc:sldChg chg="del">
        <pc:chgData name="Avery Vogt" userId="f43d1eea-f56e-4599-8197-2d0c4c41b046" providerId="ADAL" clId="{BE879377-87AE-4036-8BF2-9BE309D8A44A}" dt="2024-08-20T13:45:22.218" v="37" actId="47"/>
        <pc:sldMkLst>
          <pc:docMk/>
          <pc:sldMk cId="2080939969" sldId="278"/>
        </pc:sldMkLst>
      </pc:sldChg>
      <pc:sldChg chg="del">
        <pc:chgData name="Avery Vogt" userId="f43d1eea-f56e-4599-8197-2d0c4c41b046" providerId="ADAL" clId="{BE879377-87AE-4036-8BF2-9BE309D8A44A}" dt="2024-08-20T13:45:21.842" v="36" actId="47"/>
        <pc:sldMkLst>
          <pc:docMk/>
          <pc:sldMk cId="3104278583" sldId="279"/>
        </pc:sldMkLst>
      </pc:sldChg>
      <pc:sldChg chg="del">
        <pc:chgData name="Avery Vogt" userId="f43d1eea-f56e-4599-8197-2d0c4c41b046" providerId="ADAL" clId="{BE879377-87AE-4036-8BF2-9BE309D8A44A}" dt="2024-08-20T13:45:21.394" v="35" actId="47"/>
        <pc:sldMkLst>
          <pc:docMk/>
          <pc:sldMk cId="2519982207" sldId="280"/>
        </pc:sldMkLst>
      </pc:sldChg>
      <pc:sldChg chg="del">
        <pc:chgData name="Avery Vogt" userId="f43d1eea-f56e-4599-8197-2d0c4c41b046" providerId="ADAL" clId="{BE879377-87AE-4036-8BF2-9BE309D8A44A}" dt="2024-08-20T13:45:20.787" v="34" actId="47"/>
        <pc:sldMkLst>
          <pc:docMk/>
          <pc:sldMk cId="2698670444" sldId="281"/>
        </pc:sldMkLst>
      </pc:sldChg>
      <pc:sldChg chg="del">
        <pc:chgData name="Avery Vogt" userId="f43d1eea-f56e-4599-8197-2d0c4c41b046" providerId="ADAL" clId="{BE879377-87AE-4036-8BF2-9BE309D8A44A}" dt="2024-08-20T13:45:20.482" v="33" actId="47"/>
        <pc:sldMkLst>
          <pc:docMk/>
          <pc:sldMk cId="248035838" sldId="282"/>
        </pc:sldMkLst>
      </pc:sldChg>
      <pc:sldChg chg="del">
        <pc:chgData name="Avery Vogt" userId="f43d1eea-f56e-4599-8197-2d0c4c41b046" providerId="ADAL" clId="{BE879377-87AE-4036-8BF2-9BE309D8A44A}" dt="2024-08-20T13:45:20.223" v="32" actId="47"/>
        <pc:sldMkLst>
          <pc:docMk/>
          <pc:sldMk cId="2391166522" sldId="283"/>
        </pc:sldMkLst>
      </pc:sldChg>
      <pc:sldChg chg="del">
        <pc:chgData name="Avery Vogt" userId="f43d1eea-f56e-4599-8197-2d0c4c41b046" providerId="ADAL" clId="{BE879377-87AE-4036-8BF2-9BE309D8A44A}" dt="2024-08-20T13:45:19.784" v="31" actId="47"/>
        <pc:sldMkLst>
          <pc:docMk/>
          <pc:sldMk cId="879307316" sldId="284"/>
        </pc:sldMkLst>
      </pc:sldChg>
      <pc:sldChg chg="del">
        <pc:chgData name="Avery Vogt" userId="f43d1eea-f56e-4599-8197-2d0c4c41b046" providerId="ADAL" clId="{BE879377-87AE-4036-8BF2-9BE309D8A44A}" dt="2024-08-20T13:45:19.247" v="29" actId="47"/>
        <pc:sldMkLst>
          <pc:docMk/>
          <pc:sldMk cId="662152749" sldId="286"/>
        </pc:sldMkLst>
      </pc:sldChg>
      <pc:sldChg chg="del">
        <pc:chgData name="Avery Vogt" userId="f43d1eea-f56e-4599-8197-2d0c4c41b046" providerId="ADAL" clId="{BE879377-87AE-4036-8BF2-9BE309D8A44A}" dt="2024-08-20T13:45:18.970" v="28" actId="47"/>
        <pc:sldMkLst>
          <pc:docMk/>
          <pc:sldMk cId="1571196387" sldId="287"/>
        </pc:sldMkLst>
      </pc:sldChg>
      <pc:sldChg chg="del">
        <pc:chgData name="Avery Vogt" userId="f43d1eea-f56e-4599-8197-2d0c4c41b046" providerId="ADAL" clId="{BE879377-87AE-4036-8BF2-9BE309D8A44A}" dt="2024-08-20T13:45:18.698" v="27" actId="47"/>
        <pc:sldMkLst>
          <pc:docMk/>
          <pc:sldMk cId="2086745611" sldId="288"/>
        </pc:sldMkLst>
      </pc:sldChg>
      <pc:sldChg chg="del">
        <pc:chgData name="Avery Vogt" userId="f43d1eea-f56e-4599-8197-2d0c4c41b046" providerId="ADAL" clId="{BE879377-87AE-4036-8BF2-9BE309D8A44A}" dt="2024-08-20T13:45:18.483" v="26" actId="47"/>
        <pc:sldMkLst>
          <pc:docMk/>
          <pc:sldMk cId="3525047379" sldId="289"/>
        </pc:sldMkLst>
      </pc:sldChg>
      <pc:sldChg chg="del">
        <pc:chgData name="Avery Vogt" userId="f43d1eea-f56e-4599-8197-2d0c4c41b046" providerId="ADAL" clId="{BE879377-87AE-4036-8BF2-9BE309D8A44A}" dt="2024-08-20T13:45:18.154" v="25" actId="47"/>
        <pc:sldMkLst>
          <pc:docMk/>
          <pc:sldMk cId="3307962377" sldId="290"/>
        </pc:sldMkLst>
      </pc:sldChg>
      <pc:sldChg chg="del">
        <pc:chgData name="Avery Vogt" userId="f43d1eea-f56e-4599-8197-2d0c4c41b046" providerId="ADAL" clId="{BE879377-87AE-4036-8BF2-9BE309D8A44A}" dt="2024-08-20T13:45:17.912" v="24" actId="47"/>
        <pc:sldMkLst>
          <pc:docMk/>
          <pc:sldMk cId="4112453878" sldId="291"/>
        </pc:sldMkLst>
      </pc:sldChg>
      <pc:sldChg chg="del">
        <pc:chgData name="Avery Vogt" userId="f43d1eea-f56e-4599-8197-2d0c4c41b046" providerId="ADAL" clId="{BE879377-87AE-4036-8BF2-9BE309D8A44A}" dt="2024-08-20T13:45:17.661" v="23" actId="47"/>
        <pc:sldMkLst>
          <pc:docMk/>
          <pc:sldMk cId="1735492960" sldId="292"/>
        </pc:sldMkLst>
      </pc:sldChg>
      <pc:sldChg chg="del">
        <pc:chgData name="Avery Vogt" userId="f43d1eea-f56e-4599-8197-2d0c4c41b046" providerId="ADAL" clId="{BE879377-87AE-4036-8BF2-9BE309D8A44A}" dt="2024-08-20T13:45:17.383" v="22" actId="47"/>
        <pc:sldMkLst>
          <pc:docMk/>
          <pc:sldMk cId="1044069903" sldId="293"/>
        </pc:sldMkLst>
      </pc:sldChg>
      <pc:sldChg chg="modSp mod">
        <pc:chgData name="Avery Vogt" userId="f43d1eea-f56e-4599-8197-2d0c4c41b046" providerId="ADAL" clId="{BE879377-87AE-4036-8BF2-9BE309D8A44A}" dt="2024-08-20T13:42:50.851" v="21" actId="20577"/>
        <pc:sldMkLst>
          <pc:docMk/>
          <pc:sldMk cId="4294275792" sldId="294"/>
        </pc:sldMkLst>
        <pc:spChg chg="mod">
          <ac:chgData name="Avery Vogt" userId="f43d1eea-f56e-4599-8197-2d0c4c41b046" providerId="ADAL" clId="{BE879377-87AE-4036-8BF2-9BE309D8A44A}" dt="2024-08-20T13:42:50.851" v="21" actId="20577"/>
          <ac:spMkLst>
            <pc:docMk/>
            <pc:sldMk cId="4294275792" sldId="294"/>
            <ac:spMk id="5" creationId="{3CFD83CC-8017-E564-06D9-BAA50E776D40}"/>
          </ac:spMkLst>
        </pc:spChg>
      </pc:sldChg>
      <pc:sldChg chg="del">
        <pc:chgData name="Avery Vogt" userId="f43d1eea-f56e-4599-8197-2d0c4c41b046" providerId="ADAL" clId="{BE879377-87AE-4036-8BF2-9BE309D8A44A}" dt="2024-08-20T13:45:19.507" v="30" actId="47"/>
        <pc:sldMkLst>
          <pc:docMk/>
          <pc:sldMk cId="503716005" sldId="29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0EF571-D81E-8C40-B1CB-692E4B352A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ED65DC-5EFC-8B45-9F25-1E622A2182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5CDA86-B3AE-BA41-9E2F-1CEC9BC844F4}" type="datetimeFigureOut">
              <a:rPr lang="en-US" smtClean="0"/>
              <a:t>8/20/2024</a:t>
            </a:fld>
            <a:endParaRPr lang="en-US"/>
          </a:p>
        </p:txBody>
      </p:sp>
      <p:sp>
        <p:nvSpPr>
          <p:cNvPr id="4" name="Footer Placeholder 3">
            <a:extLst>
              <a:ext uri="{FF2B5EF4-FFF2-40B4-BE49-F238E27FC236}">
                <a16:creationId xmlns:a16="http://schemas.microsoft.com/office/drawing/2014/main" id="{73148942-6D19-234C-ACDF-3E40B200A0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1FC833-A364-3346-8A0D-92F879DDAB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0B3D15-015B-644B-9446-77E4A24C53A4}" type="slidenum">
              <a:rPr lang="en-US" smtClean="0"/>
              <a:t>‹#›</a:t>
            </a:fld>
            <a:endParaRPr lang="en-US"/>
          </a:p>
        </p:txBody>
      </p:sp>
    </p:spTree>
    <p:extLst>
      <p:ext uri="{BB962C8B-B14F-4D97-AF65-F5344CB8AC3E}">
        <p14:creationId xmlns:p14="http://schemas.microsoft.com/office/powerpoint/2010/main" val="252207897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FFF13-873A-D54E-BB49-7BFE9A4341CE}"/>
              </a:ext>
            </a:extLst>
          </p:cNvPr>
          <p:cNvSpPr>
            <a:spLocks noGrp="1"/>
          </p:cNvSpPr>
          <p:nvPr>
            <p:ph type="ctrTitle"/>
          </p:nvPr>
        </p:nvSpPr>
        <p:spPr>
          <a:xfrm>
            <a:off x="1176720" y="2890544"/>
            <a:ext cx="9707180" cy="774349"/>
          </a:xfrm>
          <a:prstGeom prst="rect">
            <a:avLst/>
          </a:prstGeom>
        </p:spPr>
        <p:txBody>
          <a:bodyPr anchor="b">
            <a:normAutofit/>
          </a:bodyPr>
          <a:lstStyle>
            <a:lvl1pPr algn="ctr">
              <a:lnSpc>
                <a:spcPct val="75000"/>
              </a:lnSpc>
              <a:defRPr sz="5000" b="1">
                <a:solidFill>
                  <a:schemeClr val="bg1"/>
                </a:solidFill>
                <a:latin typeface="Arial" panose="020B0604020202020204" pitchFamily="34" charset="0"/>
                <a:ea typeface="Gotham Regular" panose="02000603030000020004" pitchFamily="2"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5E39746-E683-9847-9ADE-FC8C318A22A6}"/>
              </a:ext>
            </a:extLst>
          </p:cNvPr>
          <p:cNvSpPr>
            <a:spLocks noGrp="1"/>
          </p:cNvSpPr>
          <p:nvPr>
            <p:ph type="subTitle" idx="1"/>
          </p:nvPr>
        </p:nvSpPr>
        <p:spPr>
          <a:xfrm>
            <a:off x="2493579" y="3799478"/>
            <a:ext cx="7073463" cy="469106"/>
          </a:xfrm>
          <a:prstGeom prst="rect">
            <a:avLst/>
          </a:prstGeom>
        </p:spPr>
        <p:txBody>
          <a:bodyPr>
            <a:normAutofit/>
          </a:bodyPr>
          <a:lstStyle>
            <a:lvl1pPr marL="0" indent="0" algn="ctr">
              <a:buNone/>
              <a:defRPr sz="3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BD697CA6-25A2-87BD-F9AE-21814B06372C}"/>
              </a:ext>
            </a:extLst>
          </p:cNvPr>
          <p:cNvPicPr>
            <a:picLocks noChangeAspect="1"/>
          </p:cNvPicPr>
          <p:nvPr userDrawn="1"/>
        </p:nvPicPr>
        <p:blipFill>
          <a:blip r:embed="rId3"/>
          <a:srcRect/>
          <a:stretch/>
        </p:blipFill>
        <p:spPr>
          <a:xfrm>
            <a:off x="10448032" y="6204511"/>
            <a:ext cx="1521911" cy="509879"/>
          </a:xfrm>
          <a:prstGeom prst="rect">
            <a:avLst/>
          </a:prstGeom>
        </p:spPr>
      </p:pic>
    </p:spTree>
    <p:extLst>
      <p:ext uri="{BB962C8B-B14F-4D97-AF65-F5344CB8AC3E}">
        <p14:creationId xmlns:p14="http://schemas.microsoft.com/office/powerpoint/2010/main" val="190169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250883"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227040" y="361902"/>
            <a:ext cx="10681441"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53367158-61A0-D345-BCD2-07EFC745E517}"/>
              </a:ext>
            </a:extLst>
          </p:cNvPr>
          <p:cNvSpPr>
            <a:spLocks noGrp="1"/>
          </p:cNvSpPr>
          <p:nvPr>
            <p:ph sz="half" idx="10" hasCustomPrompt="1"/>
          </p:nvPr>
        </p:nvSpPr>
        <p:spPr>
          <a:xfrm>
            <a:off x="4897849"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6" name="Content Placeholder 2">
            <a:extLst>
              <a:ext uri="{FF2B5EF4-FFF2-40B4-BE49-F238E27FC236}">
                <a16:creationId xmlns:a16="http://schemas.microsoft.com/office/drawing/2014/main" id="{0A534D30-ED8A-EF49-8D2C-701C4EE94E43}"/>
              </a:ext>
            </a:extLst>
          </p:cNvPr>
          <p:cNvSpPr>
            <a:spLocks noGrp="1"/>
          </p:cNvSpPr>
          <p:nvPr>
            <p:ph sz="half" idx="11" hasCustomPrompt="1"/>
          </p:nvPr>
        </p:nvSpPr>
        <p:spPr>
          <a:xfrm>
            <a:off x="8534184"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8" name="Text Placeholder 4">
            <a:extLst>
              <a:ext uri="{FF2B5EF4-FFF2-40B4-BE49-F238E27FC236}">
                <a16:creationId xmlns:a16="http://schemas.microsoft.com/office/drawing/2014/main" id="{E2BAE02F-AC8F-7546-9793-A278C6402146}"/>
              </a:ext>
            </a:extLst>
          </p:cNvPr>
          <p:cNvSpPr>
            <a:spLocks noGrp="1"/>
          </p:cNvSpPr>
          <p:nvPr>
            <p:ph type="body" sz="quarter" idx="12" hasCustomPrompt="1"/>
          </p:nvPr>
        </p:nvSpPr>
        <p:spPr>
          <a:xfrm>
            <a:off x="1250883" y="1457096"/>
            <a:ext cx="3387507"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19" name="Text Placeholder 4">
            <a:extLst>
              <a:ext uri="{FF2B5EF4-FFF2-40B4-BE49-F238E27FC236}">
                <a16:creationId xmlns:a16="http://schemas.microsoft.com/office/drawing/2014/main" id="{0678BA45-3DEF-4344-B310-7F8ECECDF550}"/>
              </a:ext>
            </a:extLst>
          </p:cNvPr>
          <p:cNvSpPr>
            <a:spLocks noGrp="1"/>
          </p:cNvSpPr>
          <p:nvPr>
            <p:ph type="body" sz="quarter" idx="13" hasCustomPrompt="1"/>
          </p:nvPr>
        </p:nvSpPr>
        <p:spPr>
          <a:xfrm>
            <a:off x="4897848" y="1457096"/>
            <a:ext cx="3387508"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20" name="Text Placeholder 4">
            <a:extLst>
              <a:ext uri="{FF2B5EF4-FFF2-40B4-BE49-F238E27FC236}">
                <a16:creationId xmlns:a16="http://schemas.microsoft.com/office/drawing/2014/main" id="{2E250B8A-CCA4-CE4D-A1D3-E543EE5563C2}"/>
              </a:ext>
            </a:extLst>
          </p:cNvPr>
          <p:cNvSpPr>
            <a:spLocks noGrp="1"/>
          </p:cNvSpPr>
          <p:nvPr>
            <p:ph type="body" sz="quarter" idx="14" hasCustomPrompt="1"/>
          </p:nvPr>
        </p:nvSpPr>
        <p:spPr>
          <a:xfrm>
            <a:off x="8534186" y="1457096"/>
            <a:ext cx="3387505"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7864307A-475F-FA1D-AABB-4BA148246A5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FE2B7BDD-578F-B60B-287A-D402AAF65A3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379843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and Pictur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B5B7CD3-5D06-0442-8A62-850E901974A4}"/>
              </a:ext>
            </a:extLst>
          </p:cNvPr>
          <p:cNvSpPr>
            <a:spLocks noGrp="1"/>
          </p:cNvSpPr>
          <p:nvPr>
            <p:ph type="title"/>
          </p:nvPr>
        </p:nvSpPr>
        <p:spPr>
          <a:xfrm>
            <a:off x="434340" y="357189"/>
            <a:ext cx="10515600"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1E10C683-96F6-323E-14C0-E948058526A4}"/>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11">
            <a:extLst>
              <a:ext uri="{FF2B5EF4-FFF2-40B4-BE49-F238E27FC236}">
                <a16:creationId xmlns:a16="http://schemas.microsoft.com/office/drawing/2014/main" id="{0FA9F94A-E2C0-241A-54C0-9D3CDF8F1140}"/>
              </a:ext>
            </a:extLst>
          </p:cNvPr>
          <p:cNvSpPr>
            <a:spLocks noGrp="1"/>
          </p:cNvSpPr>
          <p:nvPr>
            <p:ph type="pic" sz="quarter" idx="10"/>
          </p:nvPr>
        </p:nvSpPr>
        <p:spPr>
          <a:xfrm>
            <a:off x="532014" y="1533377"/>
            <a:ext cx="4568624" cy="4334023"/>
          </a:xfrm>
          <a:prstGeom prst="rect">
            <a:avLst/>
          </a:prstGeom>
        </p:spPr>
        <p:txBody>
          <a:bodyPr/>
          <a:lstStyle/>
          <a:p>
            <a:endParaRPr lang="en-US" dirty="0"/>
          </a:p>
        </p:txBody>
      </p:sp>
      <p:sp>
        <p:nvSpPr>
          <p:cNvPr id="5" name="Content Placeholder 2">
            <a:extLst>
              <a:ext uri="{FF2B5EF4-FFF2-40B4-BE49-F238E27FC236}">
                <a16:creationId xmlns:a16="http://schemas.microsoft.com/office/drawing/2014/main" id="{A191FC41-4C05-5AA5-78B9-82189D50C88E}"/>
              </a:ext>
            </a:extLst>
          </p:cNvPr>
          <p:cNvSpPr>
            <a:spLocks noGrp="1"/>
          </p:cNvSpPr>
          <p:nvPr>
            <p:ph idx="1" hasCustomPrompt="1"/>
          </p:nvPr>
        </p:nvSpPr>
        <p:spPr>
          <a:xfrm>
            <a:off x="5500689" y="1533378"/>
            <a:ext cx="6146598"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6" name="Picture Placeholder 2">
            <a:extLst>
              <a:ext uri="{FF2B5EF4-FFF2-40B4-BE49-F238E27FC236}">
                <a16:creationId xmlns:a16="http://schemas.microsoft.com/office/drawing/2014/main" id="{D3ED8E93-373D-71C0-FB22-BBFD873CAD2F}"/>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4655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F53E525-4AD1-2946-AF2B-4EF8208C555A}"/>
              </a:ext>
            </a:extLst>
          </p:cNvPr>
          <p:cNvSpPr>
            <a:spLocks noGrp="1"/>
          </p:cNvSpPr>
          <p:nvPr>
            <p:ph type="pic" sz="quarter" idx="10"/>
          </p:nvPr>
        </p:nvSpPr>
        <p:spPr>
          <a:xfrm>
            <a:off x="7413624" y="1500189"/>
            <a:ext cx="4144962" cy="4343399"/>
          </a:xfrm>
          <a:prstGeom prst="rect">
            <a:avLst/>
          </a:prstGeom>
        </p:spPr>
        <p:txBody>
          <a:bodyPr/>
          <a:lstStyle/>
          <a:p>
            <a:endParaRPr lang="en-US"/>
          </a:p>
        </p:txBody>
      </p:sp>
      <p:sp>
        <p:nvSpPr>
          <p:cNvPr id="13" name="Title 1">
            <a:extLst>
              <a:ext uri="{FF2B5EF4-FFF2-40B4-BE49-F238E27FC236}">
                <a16:creationId xmlns:a16="http://schemas.microsoft.com/office/drawing/2014/main" id="{4057C940-E3BE-B34B-8526-1937130836D8}"/>
              </a:ext>
            </a:extLst>
          </p:cNvPr>
          <p:cNvSpPr>
            <a:spLocks noGrp="1"/>
          </p:cNvSpPr>
          <p:nvPr>
            <p:ph type="title"/>
          </p:nvPr>
        </p:nvSpPr>
        <p:spPr>
          <a:xfrm>
            <a:off x="1071245" y="384494"/>
            <a:ext cx="10515600"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4" name="Content Placeholder 2">
            <a:extLst>
              <a:ext uri="{FF2B5EF4-FFF2-40B4-BE49-F238E27FC236}">
                <a16:creationId xmlns:a16="http://schemas.microsoft.com/office/drawing/2014/main" id="{1CF6BC9C-8A89-AA44-9EB9-AF4E86638F30}"/>
              </a:ext>
            </a:extLst>
          </p:cNvPr>
          <p:cNvSpPr>
            <a:spLocks noGrp="1"/>
          </p:cNvSpPr>
          <p:nvPr>
            <p:ph idx="1" hasCustomPrompt="1"/>
          </p:nvPr>
        </p:nvSpPr>
        <p:spPr>
          <a:xfrm>
            <a:off x="1071245" y="1500189"/>
            <a:ext cx="6091710" cy="43433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C0F11713-AAD3-FF29-6426-02EB2E0F84AD}"/>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16C63BB3-ABE7-C818-6806-AF860B39E49E}"/>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30342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3157B9E-2EF1-2942-B620-C99231D2B85B}"/>
              </a:ext>
            </a:extLst>
          </p:cNvPr>
          <p:cNvSpPr>
            <a:spLocks noGrp="1"/>
          </p:cNvSpPr>
          <p:nvPr>
            <p:ph type="pic" sz="quarter" idx="10"/>
          </p:nvPr>
        </p:nvSpPr>
        <p:spPr>
          <a:xfrm>
            <a:off x="7456488" y="0"/>
            <a:ext cx="4735512" cy="6858000"/>
          </a:xfrm>
          <a:prstGeom prst="rect">
            <a:avLst/>
          </a:prstGeom>
        </p:spPr>
        <p:txBody>
          <a:bodyPr/>
          <a:lstStyle/>
          <a:p>
            <a:endParaRPr lang="en-US"/>
          </a:p>
        </p:txBody>
      </p:sp>
      <p:sp>
        <p:nvSpPr>
          <p:cNvPr id="8" name="Title 1">
            <a:extLst>
              <a:ext uri="{FF2B5EF4-FFF2-40B4-BE49-F238E27FC236}">
                <a16:creationId xmlns:a16="http://schemas.microsoft.com/office/drawing/2014/main" id="{B361A7B1-3CB4-BD45-ABB2-C5A4263B525B}"/>
              </a:ext>
            </a:extLst>
          </p:cNvPr>
          <p:cNvSpPr>
            <a:spLocks noGrp="1"/>
          </p:cNvSpPr>
          <p:nvPr>
            <p:ph type="title"/>
          </p:nvPr>
        </p:nvSpPr>
        <p:spPr>
          <a:xfrm>
            <a:off x="532015" y="914398"/>
            <a:ext cx="6359236" cy="1171574"/>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28688CC3-0D0D-DE44-9B23-E435A92B80B5}"/>
              </a:ext>
            </a:extLst>
          </p:cNvPr>
          <p:cNvSpPr>
            <a:spLocks noGrp="1"/>
          </p:cNvSpPr>
          <p:nvPr>
            <p:ph idx="1" hasCustomPrompt="1"/>
          </p:nvPr>
        </p:nvSpPr>
        <p:spPr>
          <a:xfrm>
            <a:off x="706582" y="2628901"/>
            <a:ext cx="5993476" cy="30860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08F405E2-1FC5-4BB4-2DD2-F7A506A464C4}"/>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3" name="Picture Placeholder 2">
            <a:extLst>
              <a:ext uri="{FF2B5EF4-FFF2-40B4-BE49-F238E27FC236}">
                <a16:creationId xmlns:a16="http://schemas.microsoft.com/office/drawing/2014/main" id="{A7763311-1404-81B4-8FF5-643D17278BBA}"/>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140082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EE12D32-4C19-A64D-8934-D51B8F02C590}"/>
              </a:ext>
            </a:extLst>
          </p:cNvPr>
          <p:cNvSpPr>
            <a:spLocks noGrp="1"/>
          </p:cNvSpPr>
          <p:nvPr>
            <p:ph type="pic" sz="quarter" idx="10"/>
          </p:nvPr>
        </p:nvSpPr>
        <p:spPr>
          <a:xfrm>
            <a:off x="532014" y="1533377"/>
            <a:ext cx="4743450" cy="4334023"/>
          </a:xfrm>
          <a:prstGeom prst="rect">
            <a:avLst/>
          </a:prstGeom>
        </p:spPr>
        <p:txBody>
          <a:bodyPr/>
          <a:lstStyle/>
          <a:p>
            <a:endParaRPr lang="en-US" dirty="0"/>
          </a:p>
        </p:txBody>
      </p:sp>
      <p:sp>
        <p:nvSpPr>
          <p:cNvPr id="10" name="Content Placeholder 2">
            <a:extLst>
              <a:ext uri="{FF2B5EF4-FFF2-40B4-BE49-F238E27FC236}">
                <a16:creationId xmlns:a16="http://schemas.microsoft.com/office/drawing/2014/main" id="{C38838B2-68EF-9249-A353-7468F6BBC092}"/>
              </a:ext>
            </a:extLst>
          </p:cNvPr>
          <p:cNvSpPr>
            <a:spLocks noGrp="1"/>
          </p:cNvSpPr>
          <p:nvPr>
            <p:ph idx="1" hasCustomPrompt="1"/>
          </p:nvPr>
        </p:nvSpPr>
        <p:spPr>
          <a:xfrm>
            <a:off x="5689599" y="1533378"/>
            <a:ext cx="5957687"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15553F81-28FB-76B2-85A7-312B651AA296}"/>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7" name="Title 1">
            <a:extLst>
              <a:ext uri="{FF2B5EF4-FFF2-40B4-BE49-F238E27FC236}">
                <a16:creationId xmlns:a16="http://schemas.microsoft.com/office/drawing/2014/main" id="{CE7C3AAC-6064-C45E-1680-082F7B583C1A}"/>
              </a:ext>
            </a:extLst>
          </p:cNvPr>
          <p:cNvSpPr>
            <a:spLocks noGrp="1"/>
          </p:cNvSpPr>
          <p:nvPr>
            <p:ph type="title"/>
          </p:nvPr>
        </p:nvSpPr>
        <p:spPr>
          <a:xfrm>
            <a:off x="532014" y="357189"/>
            <a:ext cx="8472285" cy="608011"/>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2" name="Picture Placeholder 2">
            <a:extLst>
              <a:ext uri="{FF2B5EF4-FFF2-40B4-BE49-F238E27FC236}">
                <a16:creationId xmlns:a16="http://schemas.microsoft.com/office/drawing/2014/main" id="{05D85258-2588-B7B4-203C-2D427D6A9C2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213543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E67EB39-E4B4-6A4B-BC6C-CDA88BA63F47}"/>
              </a:ext>
            </a:extLst>
          </p:cNvPr>
          <p:cNvSpPr>
            <a:spLocks noGrp="1"/>
          </p:cNvSpPr>
          <p:nvPr>
            <p:ph type="pic" sz="quarter" idx="10"/>
          </p:nvPr>
        </p:nvSpPr>
        <p:spPr>
          <a:xfrm>
            <a:off x="527209" y="1971675"/>
            <a:ext cx="7905592" cy="3844926"/>
          </a:xfrm>
          <a:prstGeom prst="rect">
            <a:avLst/>
          </a:prstGeom>
        </p:spPr>
        <p:txBody>
          <a:bodyPr/>
          <a:lstStyle/>
          <a:p>
            <a:endParaRPr lang="en-US"/>
          </a:p>
        </p:txBody>
      </p:sp>
      <p:sp>
        <p:nvSpPr>
          <p:cNvPr id="12" name="Title 1">
            <a:extLst>
              <a:ext uri="{FF2B5EF4-FFF2-40B4-BE49-F238E27FC236}">
                <a16:creationId xmlns:a16="http://schemas.microsoft.com/office/drawing/2014/main" id="{D29F8013-F4C0-8549-9539-168DFDDF95FB}"/>
              </a:ext>
            </a:extLst>
          </p:cNvPr>
          <p:cNvSpPr>
            <a:spLocks noGrp="1"/>
          </p:cNvSpPr>
          <p:nvPr>
            <p:ph type="title"/>
          </p:nvPr>
        </p:nvSpPr>
        <p:spPr>
          <a:xfrm>
            <a:off x="527208" y="453577"/>
            <a:ext cx="7905593" cy="1078528"/>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F568C00E-4711-DA11-31F6-9ED5484DF459}"/>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2" name="Picture Placeholder 2">
            <a:extLst>
              <a:ext uri="{FF2B5EF4-FFF2-40B4-BE49-F238E27FC236}">
                <a16:creationId xmlns:a16="http://schemas.microsoft.com/office/drawing/2014/main" id="{81011462-2578-7248-831F-B2E035BBF059}"/>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400314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2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A1C9203-8032-BB45-AD6E-4B27B202215A}"/>
              </a:ext>
            </a:extLst>
          </p:cNvPr>
          <p:cNvSpPr>
            <a:spLocks noGrp="1"/>
          </p:cNvSpPr>
          <p:nvPr>
            <p:ph type="pic" sz="quarter" idx="11"/>
          </p:nvPr>
        </p:nvSpPr>
        <p:spPr>
          <a:xfrm>
            <a:off x="7088188" y="526039"/>
            <a:ext cx="4830762" cy="5323442"/>
          </a:xfrm>
          <a:prstGeom prst="rect">
            <a:avLst/>
          </a:prstGeom>
        </p:spPr>
        <p:txBody>
          <a:bodyPr/>
          <a:lstStyle/>
          <a:p>
            <a:endParaRPr lang="en-US"/>
          </a:p>
        </p:txBody>
      </p:sp>
      <p:sp>
        <p:nvSpPr>
          <p:cNvPr id="15" name="Picture Placeholder 14">
            <a:extLst>
              <a:ext uri="{FF2B5EF4-FFF2-40B4-BE49-F238E27FC236}">
                <a16:creationId xmlns:a16="http://schemas.microsoft.com/office/drawing/2014/main" id="{CB087DD6-337A-144C-941C-F3BA59F87E4F}"/>
              </a:ext>
            </a:extLst>
          </p:cNvPr>
          <p:cNvSpPr>
            <a:spLocks noGrp="1"/>
          </p:cNvSpPr>
          <p:nvPr>
            <p:ph type="pic" sz="quarter" idx="10"/>
          </p:nvPr>
        </p:nvSpPr>
        <p:spPr>
          <a:xfrm>
            <a:off x="273050" y="2154238"/>
            <a:ext cx="6413500" cy="3695243"/>
          </a:xfrm>
          <a:prstGeom prst="rect">
            <a:avLst/>
          </a:prstGeom>
        </p:spPr>
        <p:txBody>
          <a:bodyPr/>
          <a:lstStyle/>
          <a:p>
            <a:endParaRPr lang="en-US"/>
          </a:p>
        </p:txBody>
      </p:sp>
      <p:sp>
        <p:nvSpPr>
          <p:cNvPr id="12" name="Title 1">
            <a:extLst>
              <a:ext uri="{FF2B5EF4-FFF2-40B4-BE49-F238E27FC236}">
                <a16:creationId xmlns:a16="http://schemas.microsoft.com/office/drawing/2014/main" id="{B2F9FA0F-1AEF-C84B-B67D-5E52D4F70BD7}"/>
              </a:ext>
            </a:extLst>
          </p:cNvPr>
          <p:cNvSpPr>
            <a:spLocks noGrp="1"/>
          </p:cNvSpPr>
          <p:nvPr>
            <p:ph type="title"/>
          </p:nvPr>
        </p:nvSpPr>
        <p:spPr>
          <a:xfrm>
            <a:off x="273376" y="526039"/>
            <a:ext cx="6413883" cy="1175169"/>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B8C98643-1D3F-6B41-4090-BB0EAC8CD2F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4479FA92-1906-B92D-23DC-D92C6C0135F9}"/>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849495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3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04E7CED-C704-6245-9770-0EF0D77C2D9C}"/>
              </a:ext>
            </a:extLst>
          </p:cNvPr>
          <p:cNvSpPr>
            <a:spLocks noGrp="1"/>
          </p:cNvSpPr>
          <p:nvPr>
            <p:ph type="pic" sz="quarter" idx="10"/>
          </p:nvPr>
        </p:nvSpPr>
        <p:spPr>
          <a:xfrm>
            <a:off x="499341" y="2016991"/>
            <a:ext cx="3497984" cy="3497984"/>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22D06D82-B814-C342-96C7-E3AD9D95030F}"/>
              </a:ext>
            </a:extLst>
          </p:cNvPr>
          <p:cNvSpPr>
            <a:spLocks noGrp="1"/>
          </p:cNvSpPr>
          <p:nvPr>
            <p:ph type="pic" sz="quarter" idx="11"/>
          </p:nvPr>
        </p:nvSpPr>
        <p:spPr>
          <a:xfrm>
            <a:off x="4337694" y="2016991"/>
            <a:ext cx="3497984" cy="3497984"/>
          </a:xfrm>
          <a:prstGeom prst="rect">
            <a:avLst/>
          </a:prstGeom>
        </p:spPr>
        <p:txBody>
          <a:bodyPr/>
          <a:lstStyle/>
          <a:p>
            <a:endParaRPr lang="en-US"/>
          </a:p>
        </p:txBody>
      </p:sp>
      <p:sp>
        <p:nvSpPr>
          <p:cNvPr id="18" name="Picture Placeholder 13">
            <a:extLst>
              <a:ext uri="{FF2B5EF4-FFF2-40B4-BE49-F238E27FC236}">
                <a16:creationId xmlns:a16="http://schemas.microsoft.com/office/drawing/2014/main" id="{33C339AF-5431-8149-B101-F5069F023E1D}"/>
              </a:ext>
            </a:extLst>
          </p:cNvPr>
          <p:cNvSpPr>
            <a:spLocks noGrp="1"/>
          </p:cNvSpPr>
          <p:nvPr>
            <p:ph type="pic" sz="quarter" idx="12"/>
          </p:nvPr>
        </p:nvSpPr>
        <p:spPr>
          <a:xfrm>
            <a:off x="8176048" y="2016991"/>
            <a:ext cx="3497984" cy="3497984"/>
          </a:xfrm>
          <a:prstGeom prst="rect">
            <a:avLst/>
          </a:prstGeom>
        </p:spPr>
        <p:txBody>
          <a:bodyPr/>
          <a:lstStyle/>
          <a:p>
            <a:endParaRPr lang="en-US"/>
          </a:p>
        </p:txBody>
      </p:sp>
      <p:sp>
        <p:nvSpPr>
          <p:cNvPr id="12" name="Title 1">
            <a:extLst>
              <a:ext uri="{FF2B5EF4-FFF2-40B4-BE49-F238E27FC236}">
                <a16:creationId xmlns:a16="http://schemas.microsoft.com/office/drawing/2014/main" id="{72C3E119-728F-EF4B-B444-50832ED3A5A2}"/>
              </a:ext>
            </a:extLst>
          </p:cNvPr>
          <p:cNvSpPr>
            <a:spLocks noGrp="1"/>
          </p:cNvSpPr>
          <p:nvPr>
            <p:ph type="title"/>
          </p:nvPr>
        </p:nvSpPr>
        <p:spPr>
          <a:xfrm>
            <a:off x="499341" y="498763"/>
            <a:ext cx="11189895" cy="63107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E1ACC4DA-8CC7-2562-DDA8-13C96D7B1B36}"/>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3E0E2A52-01E8-A777-C8A0-9131593A4475}"/>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600322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bg1"/>
        </a:solidFill>
        <a:effectLst/>
      </p:bgPr>
    </p:bg>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1A197EA6-938B-B445-9E00-12BEE4D9BC56}"/>
              </a:ext>
            </a:extLst>
          </p:cNvPr>
          <p:cNvSpPr>
            <a:spLocks noGrp="1"/>
          </p:cNvSpPr>
          <p:nvPr>
            <p:ph type="pic" sz="quarter" idx="17"/>
          </p:nvPr>
        </p:nvSpPr>
        <p:spPr>
          <a:xfrm>
            <a:off x="587375" y="1341438"/>
            <a:ext cx="1558925" cy="2022475"/>
          </a:xfrm>
          <a:prstGeom prst="rect">
            <a:avLst/>
          </a:prstGeom>
        </p:spPr>
        <p:txBody>
          <a:bodyPr/>
          <a:lstStyle/>
          <a:p>
            <a:endParaRPr lang="en-US" dirty="0"/>
          </a:p>
        </p:txBody>
      </p:sp>
      <p:sp>
        <p:nvSpPr>
          <p:cNvPr id="39" name="Picture Placeholder 37">
            <a:extLst>
              <a:ext uri="{FF2B5EF4-FFF2-40B4-BE49-F238E27FC236}">
                <a16:creationId xmlns:a16="http://schemas.microsoft.com/office/drawing/2014/main" id="{6AEB01A2-EDE8-2C4F-AF6E-1D3AAD7603CB}"/>
              </a:ext>
            </a:extLst>
          </p:cNvPr>
          <p:cNvSpPr>
            <a:spLocks noGrp="1"/>
          </p:cNvSpPr>
          <p:nvPr>
            <p:ph type="pic" sz="quarter" idx="18"/>
          </p:nvPr>
        </p:nvSpPr>
        <p:spPr>
          <a:xfrm>
            <a:off x="2331114" y="1341438"/>
            <a:ext cx="1558925" cy="2022475"/>
          </a:xfrm>
          <a:prstGeom prst="rect">
            <a:avLst/>
          </a:prstGeom>
        </p:spPr>
        <p:txBody>
          <a:bodyPr/>
          <a:lstStyle/>
          <a:p>
            <a:endParaRPr lang="en-US"/>
          </a:p>
        </p:txBody>
      </p:sp>
      <p:sp>
        <p:nvSpPr>
          <p:cNvPr id="40" name="Picture Placeholder 37">
            <a:extLst>
              <a:ext uri="{FF2B5EF4-FFF2-40B4-BE49-F238E27FC236}">
                <a16:creationId xmlns:a16="http://schemas.microsoft.com/office/drawing/2014/main" id="{7B1C1B8F-ABBE-0046-89F7-4ED762C7C4F7}"/>
              </a:ext>
            </a:extLst>
          </p:cNvPr>
          <p:cNvSpPr>
            <a:spLocks noGrp="1"/>
          </p:cNvSpPr>
          <p:nvPr>
            <p:ph type="pic" sz="quarter" idx="19"/>
          </p:nvPr>
        </p:nvSpPr>
        <p:spPr>
          <a:xfrm>
            <a:off x="587375" y="3553010"/>
            <a:ext cx="1558925" cy="2022475"/>
          </a:xfrm>
          <a:prstGeom prst="rect">
            <a:avLst/>
          </a:prstGeom>
        </p:spPr>
        <p:txBody>
          <a:bodyPr/>
          <a:lstStyle/>
          <a:p>
            <a:endParaRPr lang="en-US" dirty="0"/>
          </a:p>
        </p:txBody>
      </p:sp>
      <p:sp>
        <p:nvSpPr>
          <p:cNvPr id="41" name="Picture Placeholder 37">
            <a:extLst>
              <a:ext uri="{FF2B5EF4-FFF2-40B4-BE49-F238E27FC236}">
                <a16:creationId xmlns:a16="http://schemas.microsoft.com/office/drawing/2014/main" id="{AF2E91FF-C633-4C47-B8A3-50D4B1C539EF}"/>
              </a:ext>
            </a:extLst>
          </p:cNvPr>
          <p:cNvSpPr>
            <a:spLocks noGrp="1"/>
          </p:cNvSpPr>
          <p:nvPr>
            <p:ph type="pic" sz="quarter" idx="20"/>
          </p:nvPr>
        </p:nvSpPr>
        <p:spPr>
          <a:xfrm>
            <a:off x="2331114" y="3553010"/>
            <a:ext cx="1558925" cy="2022475"/>
          </a:xfrm>
          <a:prstGeom prst="rect">
            <a:avLst/>
          </a:prstGeom>
        </p:spPr>
        <p:txBody>
          <a:bodyPr/>
          <a:lstStyle/>
          <a:p>
            <a:endParaRPr lang="en-US"/>
          </a:p>
        </p:txBody>
      </p:sp>
      <p:sp>
        <p:nvSpPr>
          <p:cNvPr id="14" name="Title 1">
            <a:extLst>
              <a:ext uri="{FF2B5EF4-FFF2-40B4-BE49-F238E27FC236}">
                <a16:creationId xmlns:a16="http://schemas.microsoft.com/office/drawing/2014/main" id="{8E155417-F643-4944-A154-1D461D5FBF8B}"/>
              </a:ext>
            </a:extLst>
          </p:cNvPr>
          <p:cNvSpPr>
            <a:spLocks noGrp="1"/>
          </p:cNvSpPr>
          <p:nvPr>
            <p:ph type="title" hasCustomPrompt="1"/>
          </p:nvPr>
        </p:nvSpPr>
        <p:spPr>
          <a:xfrm>
            <a:off x="587647" y="371408"/>
            <a:ext cx="3118410" cy="590385"/>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Resources</a:t>
            </a:r>
          </a:p>
        </p:txBody>
      </p:sp>
      <p:sp>
        <p:nvSpPr>
          <p:cNvPr id="15" name="Content Placeholder 2">
            <a:extLst>
              <a:ext uri="{FF2B5EF4-FFF2-40B4-BE49-F238E27FC236}">
                <a16:creationId xmlns:a16="http://schemas.microsoft.com/office/drawing/2014/main" id="{FA44F912-45CD-2143-B241-9DE3910FE1F4}"/>
              </a:ext>
            </a:extLst>
          </p:cNvPr>
          <p:cNvSpPr>
            <a:spLocks noGrp="1"/>
          </p:cNvSpPr>
          <p:nvPr>
            <p:ph idx="1" hasCustomPrompt="1"/>
          </p:nvPr>
        </p:nvSpPr>
        <p:spPr>
          <a:xfrm>
            <a:off x="4506659" y="1768756"/>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6" name="Content Placeholder 2">
            <a:extLst>
              <a:ext uri="{FF2B5EF4-FFF2-40B4-BE49-F238E27FC236}">
                <a16:creationId xmlns:a16="http://schemas.microsoft.com/office/drawing/2014/main" id="{EA7F545B-71DE-7D4C-B285-CFBA9C151A9A}"/>
              </a:ext>
            </a:extLst>
          </p:cNvPr>
          <p:cNvSpPr>
            <a:spLocks noGrp="1"/>
          </p:cNvSpPr>
          <p:nvPr>
            <p:ph idx="10" hasCustomPrompt="1"/>
          </p:nvPr>
        </p:nvSpPr>
        <p:spPr>
          <a:xfrm>
            <a:off x="4506659" y="209836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7" name="Content Placeholder 2">
            <a:extLst>
              <a:ext uri="{FF2B5EF4-FFF2-40B4-BE49-F238E27FC236}">
                <a16:creationId xmlns:a16="http://schemas.microsoft.com/office/drawing/2014/main" id="{ADD05A00-C605-B847-98D3-195C5CE7E5BF}"/>
              </a:ext>
            </a:extLst>
          </p:cNvPr>
          <p:cNvSpPr>
            <a:spLocks noGrp="1"/>
          </p:cNvSpPr>
          <p:nvPr>
            <p:ph idx="11" hasCustomPrompt="1"/>
          </p:nvPr>
        </p:nvSpPr>
        <p:spPr>
          <a:xfrm>
            <a:off x="4506659" y="267252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8" name="Content Placeholder 2">
            <a:extLst>
              <a:ext uri="{FF2B5EF4-FFF2-40B4-BE49-F238E27FC236}">
                <a16:creationId xmlns:a16="http://schemas.microsoft.com/office/drawing/2014/main" id="{5DE64B74-C815-E045-BCBA-2EF5673BEA58}"/>
              </a:ext>
            </a:extLst>
          </p:cNvPr>
          <p:cNvSpPr>
            <a:spLocks noGrp="1"/>
          </p:cNvSpPr>
          <p:nvPr>
            <p:ph idx="12" hasCustomPrompt="1"/>
          </p:nvPr>
        </p:nvSpPr>
        <p:spPr>
          <a:xfrm>
            <a:off x="4506659" y="3002130"/>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9" name="Content Placeholder 2">
            <a:extLst>
              <a:ext uri="{FF2B5EF4-FFF2-40B4-BE49-F238E27FC236}">
                <a16:creationId xmlns:a16="http://schemas.microsoft.com/office/drawing/2014/main" id="{C45059FD-E241-224A-AF3E-366F0480213A}"/>
              </a:ext>
            </a:extLst>
          </p:cNvPr>
          <p:cNvSpPr>
            <a:spLocks noGrp="1"/>
          </p:cNvSpPr>
          <p:nvPr>
            <p:ph idx="13" hasCustomPrompt="1"/>
          </p:nvPr>
        </p:nvSpPr>
        <p:spPr>
          <a:xfrm>
            <a:off x="4506659" y="3576291"/>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0" name="Content Placeholder 2">
            <a:extLst>
              <a:ext uri="{FF2B5EF4-FFF2-40B4-BE49-F238E27FC236}">
                <a16:creationId xmlns:a16="http://schemas.microsoft.com/office/drawing/2014/main" id="{730286E7-EAF5-C543-ADF4-4156AFC44B89}"/>
              </a:ext>
            </a:extLst>
          </p:cNvPr>
          <p:cNvSpPr>
            <a:spLocks noGrp="1"/>
          </p:cNvSpPr>
          <p:nvPr>
            <p:ph idx="14" hasCustomPrompt="1"/>
          </p:nvPr>
        </p:nvSpPr>
        <p:spPr>
          <a:xfrm>
            <a:off x="4506659" y="390589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21" name="Content Placeholder 2">
            <a:extLst>
              <a:ext uri="{FF2B5EF4-FFF2-40B4-BE49-F238E27FC236}">
                <a16:creationId xmlns:a16="http://schemas.microsoft.com/office/drawing/2014/main" id="{FF0EE9E0-D278-E64F-A2FD-D81D466D404B}"/>
              </a:ext>
            </a:extLst>
          </p:cNvPr>
          <p:cNvSpPr>
            <a:spLocks noGrp="1"/>
          </p:cNvSpPr>
          <p:nvPr>
            <p:ph idx="15" hasCustomPrompt="1"/>
          </p:nvPr>
        </p:nvSpPr>
        <p:spPr>
          <a:xfrm>
            <a:off x="4506659" y="448005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2" name="Content Placeholder 2">
            <a:extLst>
              <a:ext uri="{FF2B5EF4-FFF2-40B4-BE49-F238E27FC236}">
                <a16:creationId xmlns:a16="http://schemas.microsoft.com/office/drawing/2014/main" id="{BDB05557-3C00-A749-AB1B-325C60CAB1F7}"/>
              </a:ext>
            </a:extLst>
          </p:cNvPr>
          <p:cNvSpPr>
            <a:spLocks noGrp="1"/>
          </p:cNvSpPr>
          <p:nvPr>
            <p:ph idx="16" hasCustomPrompt="1"/>
          </p:nvPr>
        </p:nvSpPr>
        <p:spPr>
          <a:xfrm>
            <a:off x="4506659" y="4809665"/>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pic>
        <p:nvPicPr>
          <p:cNvPr id="4" name="Picture 3">
            <a:extLst>
              <a:ext uri="{FF2B5EF4-FFF2-40B4-BE49-F238E27FC236}">
                <a16:creationId xmlns:a16="http://schemas.microsoft.com/office/drawing/2014/main" id="{4B8C1868-F041-72FE-C2DB-5DCF7143B8D5}"/>
              </a:ext>
            </a:extLst>
          </p:cNvPr>
          <p:cNvPicPr>
            <a:picLocks noChangeAspect="1"/>
          </p:cNvPicPr>
          <p:nvPr userDrawn="1"/>
        </p:nvPicPr>
        <p:blipFill>
          <a:blip r:embed="rId2"/>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3883E3EF-CBFF-B8A1-11B2-BFADF50632C2}"/>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290356FF-1F89-D7BD-4F38-734BD70846C0}"/>
              </a:ext>
            </a:extLst>
          </p:cNvPr>
          <p:cNvPicPr>
            <a:picLocks noChangeAspect="1"/>
          </p:cNvPicPr>
          <p:nvPr userDrawn="1"/>
        </p:nvPicPr>
        <p:blipFill>
          <a:blip r:embed="rId3"/>
          <a:srcRect/>
          <a:stretch/>
        </p:blipFill>
        <p:spPr>
          <a:xfrm>
            <a:off x="4506659" y="690837"/>
            <a:ext cx="7005022" cy="68187"/>
          </a:xfrm>
          <a:prstGeom prst="rect">
            <a:avLst/>
          </a:prstGeom>
          <a:blipFill>
            <a:blip r:embed="rId3"/>
            <a:stretch>
              <a:fillRect/>
            </a:stretch>
          </a:blipFill>
        </p:spPr>
      </p:pic>
    </p:spTree>
    <p:extLst>
      <p:ext uri="{BB962C8B-B14F-4D97-AF65-F5344CB8AC3E}">
        <p14:creationId xmlns:p14="http://schemas.microsoft.com/office/powerpoint/2010/main" val="4093045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3E05D7-7D40-6C4A-BCD1-13598BE40AA1}"/>
              </a:ext>
            </a:extLst>
          </p:cNvPr>
          <p:cNvSpPr>
            <a:spLocks noGrp="1"/>
          </p:cNvSpPr>
          <p:nvPr>
            <p:ph type="body" sz="quarter" idx="10" hasCustomPrompt="1"/>
          </p:nvPr>
        </p:nvSpPr>
        <p:spPr>
          <a:xfrm>
            <a:off x="1012031" y="3038475"/>
            <a:ext cx="4594040" cy="547688"/>
          </a:xfrm>
          <a:prstGeom prst="rect">
            <a:avLst/>
          </a:prstGeom>
        </p:spPr>
        <p:txBody>
          <a:bodyPr/>
          <a:lstStyle>
            <a:lvl1pPr marL="0" indent="0" algn="l">
              <a:buNone/>
              <a:defRPr sz="4000" b="1">
                <a:solidFill>
                  <a:schemeClr val="bg1"/>
                </a:solidFill>
                <a:latin typeface="Arial" panose="020B0604020202020204" pitchFamily="34" charset="0"/>
                <a:cs typeface="Arial" panose="020B0604020202020204" pitchFamily="34" charset="0"/>
              </a:defRPr>
            </a:lvl1pPr>
          </a:lstStyle>
          <a:p>
            <a:pPr lvl="0"/>
            <a:r>
              <a:rPr lang="en-US" dirty="0"/>
              <a:t>Thank you!</a:t>
            </a:r>
          </a:p>
        </p:txBody>
      </p:sp>
      <p:pic>
        <p:nvPicPr>
          <p:cNvPr id="5" name="Picture 4">
            <a:extLst>
              <a:ext uri="{FF2B5EF4-FFF2-40B4-BE49-F238E27FC236}">
                <a16:creationId xmlns:a16="http://schemas.microsoft.com/office/drawing/2014/main" id="{88B6CA88-7FD8-9F80-C705-D10D70FBCCE1}"/>
              </a:ext>
            </a:extLst>
          </p:cNvPr>
          <p:cNvPicPr>
            <a:picLocks noChangeAspect="1"/>
          </p:cNvPicPr>
          <p:nvPr userDrawn="1"/>
        </p:nvPicPr>
        <p:blipFill>
          <a:blip r:embed="rId3"/>
          <a:srcRect/>
          <a:stretch/>
        </p:blipFill>
        <p:spPr>
          <a:xfrm>
            <a:off x="254938" y="6216501"/>
            <a:ext cx="1514186" cy="507291"/>
          </a:xfrm>
          <a:prstGeom prst="rect">
            <a:avLst/>
          </a:prstGeom>
        </p:spPr>
      </p:pic>
    </p:spTree>
    <p:extLst>
      <p:ext uri="{BB962C8B-B14F-4D97-AF65-F5344CB8AC3E}">
        <p14:creationId xmlns:p14="http://schemas.microsoft.com/office/powerpoint/2010/main" val="126733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DC53E8-EFAC-2149-B7B1-74342ED5FDC2}"/>
              </a:ext>
            </a:extLst>
          </p:cNvPr>
          <p:cNvSpPr>
            <a:spLocks noGrp="1"/>
          </p:cNvSpPr>
          <p:nvPr>
            <p:ph type="title" hasCustomPrompt="1"/>
          </p:nvPr>
        </p:nvSpPr>
        <p:spPr>
          <a:xfrm>
            <a:off x="638844" y="554944"/>
            <a:ext cx="2667064"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About Me</a:t>
            </a:r>
          </a:p>
        </p:txBody>
      </p:sp>
      <p:sp>
        <p:nvSpPr>
          <p:cNvPr id="17" name="Picture Placeholder 16">
            <a:extLst>
              <a:ext uri="{FF2B5EF4-FFF2-40B4-BE49-F238E27FC236}">
                <a16:creationId xmlns:a16="http://schemas.microsoft.com/office/drawing/2014/main" id="{908AF233-2D5D-C94B-ADC2-D96B853B1868}"/>
              </a:ext>
            </a:extLst>
          </p:cNvPr>
          <p:cNvSpPr>
            <a:spLocks noGrp="1"/>
          </p:cNvSpPr>
          <p:nvPr>
            <p:ph type="pic" sz="quarter" idx="10"/>
          </p:nvPr>
        </p:nvSpPr>
        <p:spPr>
          <a:xfrm>
            <a:off x="7748338" y="1558069"/>
            <a:ext cx="3740102" cy="3740102"/>
          </a:xfrm>
          <a:prstGeom prst="ellipse">
            <a:avLst/>
          </a:prstGeom>
          <a:ln>
            <a:noFill/>
          </a:ln>
          <a:effectLst>
            <a:softEdge rad="0"/>
          </a:effectLst>
          <a:scene3d>
            <a:camera prst="orthographicFront"/>
            <a:lightRig rig="threePt" dir="t"/>
          </a:scene3d>
          <a:sp3d/>
        </p:spPr>
        <p:txBody>
          <a:bodyPr/>
          <a:lstStyle/>
          <a:p>
            <a:endParaRPr lang="en-US" dirty="0"/>
          </a:p>
        </p:txBody>
      </p:sp>
      <p:sp>
        <p:nvSpPr>
          <p:cNvPr id="19" name="Text Placeholder 18">
            <a:extLst>
              <a:ext uri="{FF2B5EF4-FFF2-40B4-BE49-F238E27FC236}">
                <a16:creationId xmlns:a16="http://schemas.microsoft.com/office/drawing/2014/main" id="{822550A7-A939-8F4A-A3AA-E47F42AD2DDB}"/>
              </a:ext>
            </a:extLst>
          </p:cNvPr>
          <p:cNvSpPr>
            <a:spLocks noGrp="1"/>
          </p:cNvSpPr>
          <p:nvPr>
            <p:ph type="body" sz="quarter" idx="11" hasCustomPrompt="1"/>
          </p:nvPr>
        </p:nvSpPr>
        <p:spPr>
          <a:xfrm>
            <a:off x="1017569" y="1414384"/>
            <a:ext cx="5083175" cy="369332"/>
          </a:xfrm>
          <a:prstGeom prst="rect">
            <a:avLst/>
          </a:prstGeom>
        </p:spPr>
        <p:txBody>
          <a:bodyPr/>
          <a:lstStyle>
            <a:lvl1pPr marL="285750" indent="-285750">
              <a:buFont typeface="Arial" panose="020B0604020202020204" pitchFamily="34" charset="0"/>
              <a:buChar char="•"/>
              <a:defRPr sz="1800">
                <a:solidFill>
                  <a:schemeClr val="accent5"/>
                </a:solidFill>
              </a:defRPr>
            </a:lvl1p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This is a test bullet with relevant information</a:t>
            </a:r>
          </a:p>
        </p:txBody>
      </p:sp>
      <p:sp>
        <p:nvSpPr>
          <p:cNvPr id="22" name="Text Placeholder 21">
            <a:extLst>
              <a:ext uri="{FF2B5EF4-FFF2-40B4-BE49-F238E27FC236}">
                <a16:creationId xmlns:a16="http://schemas.microsoft.com/office/drawing/2014/main" id="{50A9E37A-251E-BF4F-9F03-6634027FC889}"/>
              </a:ext>
            </a:extLst>
          </p:cNvPr>
          <p:cNvSpPr>
            <a:spLocks noGrp="1"/>
          </p:cNvSpPr>
          <p:nvPr>
            <p:ph type="body" sz="quarter" idx="12" hasCustomPrompt="1"/>
          </p:nvPr>
        </p:nvSpPr>
        <p:spPr>
          <a:xfrm>
            <a:off x="638141" y="5425116"/>
            <a:ext cx="6686492" cy="406400"/>
          </a:xfrm>
          <a:prstGeom prst="rect">
            <a:avLst/>
          </a:prstGeom>
        </p:spPr>
        <p:txBody>
          <a:bodyPr/>
          <a:lstStyle>
            <a:lvl1pPr marL="0" indent="0">
              <a:buNone/>
              <a:defRPr sz="1600">
                <a:solidFill>
                  <a:schemeClr val="accent5"/>
                </a:solidFill>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err="1"/>
              <a:t>www.website.com</a:t>
            </a:r>
            <a:r>
              <a:rPr lang="en-US" dirty="0"/>
              <a:t> | </a:t>
            </a:r>
            <a:r>
              <a:rPr lang="en-US" dirty="0" err="1"/>
              <a:t>email@gmail.com</a:t>
            </a:r>
            <a:r>
              <a:rPr lang="en-US" dirty="0"/>
              <a:t> | 123-456-7891</a:t>
            </a:r>
          </a:p>
        </p:txBody>
      </p:sp>
      <p:sp>
        <p:nvSpPr>
          <p:cNvPr id="26" name="Text Placeholder 25">
            <a:extLst>
              <a:ext uri="{FF2B5EF4-FFF2-40B4-BE49-F238E27FC236}">
                <a16:creationId xmlns:a16="http://schemas.microsoft.com/office/drawing/2014/main" id="{930DCEC4-A51E-6349-BF13-7D0A350B1971}"/>
              </a:ext>
            </a:extLst>
          </p:cNvPr>
          <p:cNvSpPr>
            <a:spLocks noGrp="1"/>
          </p:cNvSpPr>
          <p:nvPr>
            <p:ph type="body" sz="quarter" idx="13" hasCustomPrompt="1"/>
          </p:nvPr>
        </p:nvSpPr>
        <p:spPr>
          <a:xfrm>
            <a:off x="638141" y="5002712"/>
            <a:ext cx="6686492" cy="369332"/>
          </a:xfrm>
          <a:prstGeom prst="rect">
            <a:avLst/>
          </a:prstGeom>
        </p:spPr>
        <p:txBody>
          <a:bodyPr/>
          <a:lstStyle>
            <a:lvl1pPr marL="0" indent="0">
              <a:buNone/>
              <a:defRPr sz="2000">
                <a:solidFill>
                  <a:schemeClr val="accent3"/>
                </a:solidFill>
                <a:latin typeface="Arial" panose="020B0604020202020204" pitchFamily="34" charset="0"/>
                <a:cs typeface="Arial" panose="020B0604020202020204" pitchFamily="34" charset="0"/>
              </a:defRPr>
            </a:lvl1pPr>
          </a:lstStyle>
          <a:p>
            <a:pPr lvl="0"/>
            <a:r>
              <a:rPr lang="en-US" dirty="0"/>
              <a:t>Connect with Jane Doe</a:t>
            </a:r>
          </a:p>
        </p:txBody>
      </p:sp>
      <p:pic>
        <p:nvPicPr>
          <p:cNvPr id="5" name="Picture 4">
            <a:extLst>
              <a:ext uri="{FF2B5EF4-FFF2-40B4-BE49-F238E27FC236}">
                <a16:creationId xmlns:a16="http://schemas.microsoft.com/office/drawing/2014/main" id="{F097D005-8267-38C5-5F7A-987D670C0F7F}"/>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2" name="Picture Placeholder 2">
            <a:extLst>
              <a:ext uri="{FF2B5EF4-FFF2-40B4-BE49-F238E27FC236}">
                <a16:creationId xmlns:a16="http://schemas.microsoft.com/office/drawing/2014/main" id="{16964D5C-A10E-2628-A2D3-37089A7DB2AF}"/>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944040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23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DDDB2D1-4E39-7246-8650-268CDAFB2DE2}"/>
              </a:ext>
            </a:extLst>
          </p:cNvPr>
          <p:cNvSpPr>
            <a:spLocks noGrp="1"/>
          </p:cNvSpPr>
          <p:nvPr>
            <p:ph type="title" hasCustomPrompt="1"/>
          </p:nvPr>
        </p:nvSpPr>
        <p:spPr>
          <a:xfrm>
            <a:off x="4446563" y="1511456"/>
            <a:ext cx="2859311"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Agenda</a:t>
            </a:r>
          </a:p>
        </p:txBody>
      </p:sp>
      <p:sp>
        <p:nvSpPr>
          <p:cNvPr id="20" name="Text Placeholder 19">
            <a:extLst>
              <a:ext uri="{FF2B5EF4-FFF2-40B4-BE49-F238E27FC236}">
                <a16:creationId xmlns:a16="http://schemas.microsoft.com/office/drawing/2014/main" id="{0BF36945-96EC-CF44-80EC-42E10A73BA11}"/>
              </a:ext>
            </a:extLst>
          </p:cNvPr>
          <p:cNvSpPr>
            <a:spLocks noGrp="1"/>
          </p:cNvSpPr>
          <p:nvPr>
            <p:ph type="body" sz="quarter" idx="10" hasCustomPrompt="1"/>
          </p:nvPr>
        </p:nvSpPr>
        <p:spPr>
          <a:xfrm>
            <a:off x="4446563" y="2577273"/>
            <a:ext cx="7364412" cy="2500312"/>
          </a:xfrm>
          <a:prstGeom prst="rect">
            <a:avLst/>
          </a:prstGeom>
        </p:spPr>
        <p:txBody>
          <a:bodyPr/>
          <a:lstStyle>
            <a:lvl1pPr marL="342900" marR="0" indent="-342900" algn="l" defTabSz="914400" rtl="0" eaLnBrk="1" fontAlgn="auto" latinLnBrk="0" hangingPunct="1">
              <a:lnSpc>
                <a:spcPct val="150000"/>
              </a:lnSpc>
              <a:spcBef>
                <a:spcPts val="1000"/>
              </a:spcBef>
              <a:spcAft>
                <a:spcPts val="0"/>
              </a:spcAft>
              <a:buClrTx/>
              <a:buSzTx/>
              <a:buFont typeface="+mj-lt"/>
              <a:buAutoNum type="arabicPeriod"/>
              <a:tabLst/>
              <a:defRPr sz="1800">
                <a:solidFill>
                  <a:schemeClr val="accent5"/>
                </a:solidFill>
                <a:latin typeface="Arial" panose="020B0604020202020204" pitchFamily="34" charset="0"/>
                <a:cs typeface="Arial" panose="020B0604020202020204" pitchFamily="34" charset="0"/>
              </a:defRPr>
            </a:lvl1pPr>
          </a:lstStyle>
          <a:p>
            <a:pPr lvl="0"/>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lvl="0"/>
            <a:endParaRPr lang="en-US" dirty="0"/>
          </a:p>
        </p:txBody>
      </p:sp>
      <p:pic>
        <p:nvPicPr>
          <p:cNvPr id="5" name="Picture 4">
            <a:extLst>
              <a:ext uri="{FF2B5EF4-FFF2-40B4-BE49-F238E27FC236}">
                <a16:creationId xmlns:a16="http://schemas.microsoft.com/office/drawing/2014/main" id="{0D6C3631-993F-2F5A-803A-8EC6084CD37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E6E8F6F1-1AFC-C4B7-609B-401F85EAC2E0}"/>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53249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434339" y="1621107"/>
            <a:ext cx="11360095"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C791884-6942-4841-837A-ACB65B4C1E47}"/>
              </a:ext>
            </a:extLst>
          </p:cNvPr>
          <p:cNvSpPr>
            <a:spLocks noGrp="1"/>
          </p:cNvSpPr>
          <p:nvPr>
            <p:ph idx="1" hasCustomPrompt="1"/>
          </p:nvPr>
        </p:nvSpPr>
        <p:spPr>
          <a:xfrm>
            <a:off x="627321" y="2618372"/>
            <a:ext cx="10951535" cy="309662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6" name="Picture 5">
            <a:extLst>
              <a:ext uri="{FF2B5EF4-FFF2-40B4-BE49-F238E27FC236}">
                <a16:creationId xmlns:a16="http://schemas.microsoft.com/office/drawing/2014/main" id="{164A47F4-4CE7-E38D-8D5A-3547C0C0ADB9}"/>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112234ED-D96D-94B9-6D89-58EC555369CD}"/>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3578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2080260" y="311440"/>
            <a:ext cx="9563099"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Content Placeholder 2">
            <a:extLst>
              <a:ext uri="{FF2B5EF4-FFF2-40B4-BE49-F238E27FC236}">
                <a16:creationId xmlns:a16="http://schemas.microsoft.com/office/drawing/2014/main" id="{514E1BA3-F662-9844-9D76-F7B35412989A}"/>
              </a:ext>
            </a:extLst>
          </p:cNvPr>
          <p:cNvSpPr>
            <a:spLocks noGrp="1"/>
          </p:cNvSpPr>
          <p:nvPr>
            <p:ph idx="1" hasCustomPrompt="1"/>
          </p:nvPr>
        </p:nvSpPr>
        <p:spPr>
          <a:xfrm>
            <a:off x="2080260" y="1417884"/>
            <a:ext cx="9563099" cy="280594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3" name="Picture 2">
            <a:extLst>
              <a:ext uri="{FF2B5EF4-FFF2-40B4-BE49-F238E27FC236}">
                <a16:creationId xmlns:a16="http://schemas.microsoft.com/office/drawing/2014/main" id="{7DFA290D-0846-B899-4023-1E5E1E828AA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82A2152E-DCF1-A005-AF32-72ECE0CEFEF8}"/>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8145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081A40-8FF3-C742-A959-828114C16970}"/>
              </a:ext>
            </a:extLst>
          </p:cNvPr>
          <p:cNvSpPr>
            <a:spLocks noGrp="1"/>
          </p:cNvSpPr>
          <p:nvPr>
            <p:ph type="title"/>
          </p:nvPr>
        </p:nvSpPr>
        <p:spPr>
          <a:xfrm>
            <a:off x="520995" y="477497"/>
            <a:ext cx="11047228" cy="63107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F9A4DCF8-50BC-93BE-6AFF-495B46C07213}"/>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11" name="Picture Placeholder 2">
            <a:extLst>
              <a:ext uri="{FF2B5EF4-FFF2-40B4-BE49-F238E27FC236}">
                <a16:creationId xmlns:a16="http://schemas.microsoft.com/office/drawing/2014/main" id="{250D9038-82BC-DE6F-C050-1C4094AFEDC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19065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or 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2A107-3A2D-6243-8F20-7002D603FA3F}"/>
              </a:ext>
            </a:extLst>
          </p:cNvPr>
          <p:cNvSpPr>
            <a:spLocks noGrp="1"/>
          </p:cNvSpPr>
          <p:nvPr>
            <p:ph type="title"/>
          </p:nvPr>
        </p:nvSpPr>
        <p:spPr>
          <a:xfrm>
            <a:off x="831850" y="2676698"/>
            <a:ext cx="10515600" cy="622762"/>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196B0432-A648-D8B9-6E41-37D606DF5E94}"/>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4" name="Picture Placeholder 2">
            <a:extLst>
              <a:ext uri="{FF2B5EF4-FFF2-40B4-BE49-F238E27FC236}">
                <a16:creationId xmlns:a16="http://schemas.microsoft.com/office/drawing/2014/main" id="{E03EE4BF-1404-219B-6414-5D78A6EB2B37}"/>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5077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or 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3966DD-3554-3F45-9DB4-3709DDAABF79}"/>
              </a:ext>
            </a:extLst>
          </p:cNvPr>
          <p:cNvSpPr>
            <a:spLocks noGrp="1"/>
          </p:cNvSpPr>
          <p:nvPr>
            <p:ph type="title"/>
          </p:nvPr>
        </p:nvSpPr>
        <p:spPr>
          <a:xfrm>
            <a:off x="831850" y="2543652"/>
            <a:ext cx="6790921" cy="117209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2E70255F-C56C-942D-2603-FE1E6E279DD7}"/>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3" name="Picture Placeholder 2">
            <a:extLst>
              <a:ext uri="{FF2B5EF4-FFF2-40B4-BE49-F238E27FC236}">
                <a16:creationId xmlns:a16="http://schemas.microsoft.com/office/drawing/2014/main" id="{93919572-F35B-BB9A-0637-FA2631CE00F8}"/>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56905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67534"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67535" y="368922"/>
            <a:ext cx="10603534"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DC325F4E-2555-9C4A-8472-116A8217F88C}"/>
              </a:ext>
            </a:extLst>
          </p:cNvPr>
          <p:cNvSpPr>
            <a:spLocks noGrp="1"/>
          </p:cNvSpPr>
          <p:nvPr>
            <p:ph sz="half" idx="10" hasCustomPrompt="1"/>
          </p:nvPr>
        </p:nvSpPr>
        <p:spPr>
          <a:xfrm>
            <a:off x="6287927"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Text Placeholder 4">
            <a:extLst>
              <a:ext uri="{FF2B5EF4-FFF2-40B4-BE49-F238E27FC236}">
                <a16:creationId xmlns:a16="http://schemas.microsoft.com/office/drawing/2014/main" id="{E56F506B-11F5-F94B-B5F3-017A465D9A59}"/>
              </a:ext>
            </a:extLst>
          </p:cNvPr>
          <p:cNvSpPr>
            <a:spLocks noGrp="1"/>
          </p:cNvSpPr>
          <p:nvPr>
            <p:ph type="body" sz="quarter" idx="11" hasCustomPrompt="1"/>
          </p:nvPr>
        </p:nvSpPr>
        <p:spPr>
          <a:xfrm>
            <a:off x="1067534" y="1346233"/>
            <a:ext cx="4952264"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14" name="Text Placeholder 4">
            <a:extLst>
              <a:ext uri="{FF2B5EF4-FFF2-40B4-BE49-F238E27FC236}">
                <a16:creationId xmlns:a16="http://schemas.microsoft.com/office/drawing/2014/main" id="{DC57964F-F02E-B141-B2A0-D741E4F87DF3}"/>
              </a:ext>
            </a:extLst>
          </p:cNvPr>
          <p:cNvSpPr>
            <a:spLocks noGrp="1"/>
          </p:cNvSpPr>
          <p:nvPr>
            <p:ph type="body" sz="quarter" idx="12" hasCustomPrompt="1"/>
          </p:nvPr>
        </p:nvSpPr>
        <p:spPr>
          <a:xfrm>
            <a:off x="6277488" y="1346233"/>
            <a:ext cx="4962704"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96036108-CAAC-283B-CFAE-C93B4C572CC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6" name="Picture Placeholder 2">
            <a:extLst>
              <a:ext uri="{FF2B5EF4-FFF2-40B4-BE49-F238E27FC236}">
                <a16:creationId xmlns:a16="http://schemas.microsoft.com/office/drawing/2014/main" id="{5426BF00-4A93-E0CA-5650-30A769FBE756}"/>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41055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21649"/>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9" r:id="rId3"/>
    <p:sldLayoutId id="2147483650" r:id="rId4"/>
    <p:sldLayoutId id="2147483660" r:id="rId5"/>
    <p:sldLayoutId id="2147483661" r:id="rId6"/>
    <p:sldLayoutId id="2147483651" r:id="rId7"/>
    <p:sldLayoutId id="2147483657" r:id="rId8"/>
    <p:sldLayoutId id="2147483652" r:id="rId9"/>
    <p:sldLayoutId id="2147483673" r:id="rId10"/>
    <p:sldLayoutId id="2147483663" r:id="rId11"/>
    <p:sldLayoutId id="2147483665" r:id="rId12"/>
    <p:sldLayoutId id="2147483666" r:id="rId13"/>
    <p:sldLayoutId id="2147483668" r:id="rId14"/>
    <p:sldLayoutId id="2147483664" r:id="rId15"/>
    <p:sldLayoutId id="2147483672" r:id="rId16"/>
    <p:sldLayoutId id="2147483667" r:id="rId17"/>
    <p:sldLayoutId id="2147483655" r:id="rId18"/>
    <p:sldLayoutId id="2147483662" r:id="rId19"/>
    <p:sldLayoutId id="214748367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https://support.microsoft.com/en-us/office/basic-tasks-for-creating-a-powerpoint-presentation-efbbc1cd-c5f1-4264-b48e-c8a7b0334e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BA31369-E8E8-EC42-A76F-377B095A3838}"/>
              </a:ext>
            </a:extLst>
          </p:cNvPr>
          <p:cNvSpPr>
            <a:spLocks noGrp="1"/>
          </p:cNvSpPr>
          <p:nvPr>
            <p:ph type="title"/>
          </p:nvPr>
        </p:nvSpPr>
        <p:spPr>
          <a:xfrm>
            <a:off x="451245" y="162773"/>
            <a:ext cx="11360095" cy="625792"/>
          </a:xfrm>
          <a:noFill/>
        </p:spPr>
        <p:txBody>
          <a:bodyPr/>
          <a:lstStyle/>
          <a:p>
            <a:r>
              <a:rPr lang="en-US" dirty="0">
                <a:solidFill>
                  <a:schemeClr val="accent1"/>
                </a:solidFill>
              </a:rPr>
              <a:t>Welcome to the Strategy Summit </a:t>
            </a:r>
            <a:br>
              <a:rPr lang="en-US" dirty="0">
                <a:solidFill>
                  <a:schemeClr val="accent1"/>
                </a:solidFill>
              </a:rPr>
            </a:br>
            <a:r>
              <a:rPr lang="en-US" dirty="0">
                <a:solidFill>
                  <a:schemeClr val="accent1"/>
                </a:solidFill>
              </a:rPr>
              <a:t>slide deck template!</a:t>
            </a:r>
          </a:p>
        </p:txBody>
      </p:sp>
      <p:pic>
        <p:nvPicPr>
          <p:cNvPr id="25" name="Picture Placeholder 3" descr="Text&#10;&#10;Description automatically generated">
            <a:extLst>
              <a:ext uri="{FF2B5EF4-FFF2-40B4-BE49-F238E27FC236}">
                <a16:creationId xmlns:a16="http://schemas.microsoft.com/office/drawing/2014/main" id="{0B52492B-9004-5643-B4F6-BA24615AFEF9}"/>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3" name="Content Placeholder 2">
            <a:extLst>
              <a:ext uri="{FF2B5EF4-FFF2-40B4-BE49-F238E27FC236}">
                <a16:creationId xmlns:a16="http://schemas.microsoft.com/office/drawing/2014/main" id="{0F35DC08-9819-3FF0-6935-B2E38DF96E7C}"/>
              </a:ext>
            </a:extLst>
          </p:cNvPr>
          <p:cNvSpPr txBox="1">
            <a:spLocks/>
          </p:cNvSpPr>
          <p:nvPr/>
        </p:nvSpPr>
        <p:spPr>
          <a:xfrm>
            <a:off x="513051" y="1727788"/>
            <a:ext cx="5843005"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A few quick tips on how to use this deck: </a:t>
            </a:r>
          </a:p>
        </p:txBody>
      </p:sp>
      <p:grpSp>
        <p:nvGrpSpPr>
          <p:cNvPr id="4" name="Group 3">
            <a:extLst>
              <a:ext uri="{FF2B5EF4-FFF2-40B4-BE49-F238E27FC236}">
                <a16:creationId xmlns:a16="http://schemas.microsoft.com/office/drawing/2014/main" id="{EFC25077-7E06-E4A0-2E8D-259CF2ABDBAD}"/>
              </a:ext>
            </a:extLst>
          </p:cNvPr>
          <p:cNvGrpSpPr/>
          <p:nvPr/>
        </p:nvGrpSpPr>
        <p:grpSpPr>
          <a:xfrm>
            <a:off x="513051" y="2068360"/>
            <a:ext cx="3469592" cy="1330532"/>
            <a:chOff x="615791" y="1846164"/>
            <a:chExt cx="3469592" cy="1330532"/>
          </a:xfrm>
        </p:grpSpPr>
        <p:sp>
          <p:nvSpPr>
            <p:cNvPr id="5" name="TextBox 4">
              <a:extLst>
                <a:ext uri="{FF2B5EF4-FFF2-40B4-BE49-F238E27FC236}">
                  <a16:creationId xmlns:a16="http://schemas.microsoft.com/office/drawing/2014/main" id="{3CFD83CC-8017-E564-06D9-BAA50E776D40}"/>
                </a:ext>
              </a:extLst>
            </p:cNvPr>
            <p:cNvSpPr txBox="1"/>
            <p:nvPr/>
          </p:nvSpPr>
          <p:spPr>
            <a:xfrm>
              <a:off x="615791" y="2222589"/>
              <a:ext cx="3469592" cy="954107"/>
            </a:xfrm>
            <a:prstGeom prst="rect">
              <a:avLst/>
            </a:prstGeom>
            <a:noFill/>
          </p:spPr>
          <p:txBody>
            <a:bodyPr wrap="square" rtlCol="0">
              <a:spAutoFit/>
            </a:bodyPr>
            <a:lstStyle/>
            <a:p>
              <a:pPr>
                <a:spcAft>
                  <a:spcPts val="1200"/>
                </a:spcAft>
              </a:pPr>
              <a:r>
                <a:rPr lang="en-US" sz="1400" b="0" i="0" dirty="0">
                  <a:solidFill>
                    <a:schemeClr val="accent5"/>
                  </a:solidFill>
                  <a:effectLst/>
                  <a:latin typeface="-apple-system"/>
                </a:rPr>
                <a:t>You are ONLY required to use the Strategy Summit themed title slide and speaker slide. You may however choose to use </a:t>
              </a:r>
              <a:r>
                <a:rPr lang="en-US" sz="1400" b="0" i="0">
                  <a:solidFill>
                    <a:schemeClr val="accent5"/>
                  </a:solidFill>
                  <a:effectLst/>
                  <a:latin typeface="-apple-system"/>
                </a:rPr>
                <a:t>the full themed </a:t>
              </a:r>
              <a:r>
                <a:rPr lang="en-US" sz="1400" b="0" i="0" dirty="0">
                  <a:solidFill>
                    <a:schemeClr val="accent5"/>
                  </a:solidFill>
                  <a:effectLst/>
                  <a:latin typeface="-apple-system"/>
                </a:rPr>
                <a:t>template. </a:t>
              </a:r>
              <a:endParaRPr lang="en-US" sz="1400" dirty="0">
                <a:solidFill>
                  <a:schemeClr val="accent5"/>
                </a:solidFill>
              </a:endParaRPr>
            </a:p>
          </p:txBody>
        </p:sp>
        <p:sp>
          <p:nvSpPr>
            <p:cNvPr id="6" name="Content Placeholder 2">
              <a:extLst>
                <a:ext uri="{FF2B5EF4-FFF2-40B4-BE49-F238E27FC236}">
                  <a16:creationId xmlns:a16="http://schemas.microsoft.com/office/drawing/2014/main" id="{556ACD4D-C5B1-296B-282A-C00BCE3D26D3}"/>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Note:</a:t>
              </a:r>
            </a:p>
          </p:txBody>
        </p:sp>
      </p:grpSp>
      <p:grpSp>
        <p:nvGrpSpPr>
          <p:cNvPr id="7" name="Group 6">
            <a:extLst>
              <a:ext uri="{FF2B5EF4-FFF2-40B4-BE49-F238E27FC236}">
                <a16:creationId xmlns:a16="http://schemas.microsoft.com/office/drawing/2014/main" id="{6320CEC5-0807-A881-347D-21D220D206B9}"/>
              </a:ext>
            </a:extLst>
          </p:cNvPr>
          <p:cNvGrpSpPr/>
          <p:nvPr/>
        </p:nvGrpSpPr>
        <p:grpSpPr>
          <a:xfrm>
            <a:off x="4258709" y="2068360"/>
            <a:ext cx="3745169" cy="4254410"/>
            <a:chOff x="4153749" y="1846164"/>
            <a:chExt cx="3745169" cy="4254410"/>
          </a:xfrm>
        </p:grpSpPr>
        <p:sp>
          <p:nvSpPr>
            <p:cNvPr id="8" name="TextBox 7">
              <a:extLst>
                <a:ext uri="{FF2B5EF4-FFF2-40B4-BE49-F238E27FC236}">
                  <a16:creationId xmlns:a16="http://schemas.microsoft.com/office/drawing/2014/main" id="{F087A5A3-86FD-9C91-2E02-700B2B1F9D24}"/>
                </a:ext>
              </a:extLst>
            </p:cNvPr>
            <p:cNvSpPr txBox="1"/>
            <p:nvPr/>
          </p:nvSpPr>
          <p:spPr>
            <a:xfrm>
              <a:off x="4153749" y="2222589"/>
              <a:ext cx="3745169" cy="3877985"/>
            </a:xfrm>
            <a:prstGeom prst="rect">
              <a:avLst/>
            </a:prstGeom>
            <a:noFill/>
          </p:spPr>
          <p:txBody>
            <a:bodyPr wrap="square" lIns="91440" tIns="45720" rIns="91440" bIns="45720" rtlCol="0" anchor="t">
              <a:spAutoFit/>
            </a:bodyPr>
            <a:lstStyle/>
            <a:p>
              <a:pPr marL="342900" indent="-342900">
                <a:spcAft>
                  <a:spcPts val="1200"/>
                </a:spcAft>
                <a:buFont typeface="+mj-lt"/>
                <a:buAutoNum type="arabicPeriod"/>
              </a:pPr>
              <a:r>
                <a:rPr lang="en-US" sz="1400" dirty="0">
                  <a:solidFill>
                    <a:schemeClr val="accent5"/>
                  </a:solidFill>
                </a:rPr>
                <a:t>The bottom of the slide is reserved for your logo. If you’d like to add one, click the image icon in the box at the bottom of each slide.</a:t>
              </a:r>
            </a:p>
            <a:p>
              <a:pPr marL="342900" indent="-342900">
                <a:spcAft>
                  <a:spcPts val="1200"/>
                </a:spcAft>
                <a:buFont typeface="+mj-lt"/>
                <a:buAutoNum type="arabicPeriod"/>
              </a:pPr>
              <a:r>
                <a:rPr lang="en-US" sz="1400" dirty="0">
                  <a:solidFill>
                    <a:schemeClr val="accent5"/>
                  </a:solidFill>
                </a:rPr>
                <a:t>Select a logo that is roughly the same shape as the placeholder.</a:t>
              </a:r>
            </a:p>
            <a:p>
              <a:pPr marL="342900" indent="-342900">
                <a:spcAft>
                  <a:spcPts val="1200"/>
                </a:spcAft>
                <a:buFont typeface="+mj-lt"/>
                <a:buAutoNum type="arabicPeriod"/>
              </a:pPr>
              <a:r>
                <a:rPr lang="en-US" sz="1400" dirty="0">
                  <a:solidFill>
                    <a:schemeClr val="accent5"/>
                  </a:solidFill>
                </a:rPr>
                <a:t>If your logo is cut off after inserting, navigate to the main menu above and click “Insert,” “Picture,” and then “Picture from File.” Select the image of your logo from your computer and select ”Insert.”</a:t>
              </a:r>
            </a:p>
            <a:p>
              <a:pPr marL="342900" indent="-342900">
                <a:spcAft>
                  <a:spcPts val="1200"/>
                </a:spcAft>
                <a:buFont typeface="+mj-lt"/>
                <a:buAutoNum type="arabicPeriod"/>
              </a:pPr>
              <a:r>
                <a:rPr lang="en-US" sz="1400" dirty="0">
                  <a:solidFill>
                    <a:schemeClr val="accent5"/>
                  </a:solidFill>
                </a:rPr>
                <a:t>Size your logo and move to a similar size and location as the placeholder.</a:t>
              </a:r>
            </a:p>
            <a:p>
              <a:pPr marL="342900" indent="-342900">
                <a:spcAft>
                  <a:spcPts val="1200"/>
                </a:spcAft>
                <a:buFont typeface="+mj-lt"/>
                <a:buAutoNum type="arabicPeriod"/>
              </a:pPr>
              <a:r>
                <a:rPr lang="en-US" sz="1400" dirty="0">
                  <a:solidFill>
                    <a:schemeClr val="accent5"/>
                  </a:solidFill>
                </a:rPr>
                <a:t>Delete the placeholder.</a:t>
              </a:r>
            </a:p>
            <a:p>
              <a:pPr marL="342900" indent="-342900">
                <a:spcAft>
                  <a:spcPts val="1200"/>
                </a:spcAft>
                <a:buFont typeface="+mj-lt"/>
                <a:buAutoNum type="arabicPeriod"/>
              </a:pPr>
              <a:r>
                <a:rPr lang="en-US" sz="1400" dirty="0">
                  <a:solidFill>
                    <a:schemeClr val="accent5"/>
                  </a:solidFill>
                </a:rPr>
                <a:t>Copy your logo and paste on each slide.</a:t>
              </a:r>
              <a:endParaRPr lang="en-US" sz="1400" dirty="0">
                <a:solidFill>
                  <a:schemeClr val="accent5"/>
                </a:solidFill>
                <a:cs typeface="Calibri"/>
              </a:endParaRPr>
            </a:p>
          </p:txBody>
        </p:sp>
        <p:sp>
          <p:nvSpPr>
            <p:cNvPr id="9" name="Content Placeholder 2">
              <a:extLst>
                <a:ext uri="{FF2B5EF4-FFF2-40B4-BE49-F238E27FC236}">
                  <a16:creationId xmlns:a16="http://schemas.microsoft.com/office/drawing/2014/main" id="{C735483D-7407-591A-6366-08E0B791F4AD}"/>
                </a:ext>
              </a:extLst>
            </p:cNvPr>
            <p:cNvSpPr txBox="1">
              <a:spLocks/>
            </p:cNvSpPr>
            <p:nvPr/>
          </p:nvSpPr>
          <p:spPr>
            <a:xfrm>
              <a:off x="4153750"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Inserting logos:</a:t>
              </a:r>
            </a:p>
          </p:txBody>
        </p:sp>
      </p:grpSp>
      <p:sp>
        <p:nvSpPr>
          <p:cNvPr id="10" name="TextBox 9">
            <a:extLst>
              <a:ext uri="{FF2B5EF4-FFF2-40B4-BE49-F238E27FC236}">
                <a16:creationId xmlns:a16="http://schemas.microsoft.com/office/drawing/2014/main" id="{4C256ACB-5618-4665-0768-1601C4DD6FEA}"/>
              </a:ext>
            </a:extLst>
          </p:cNvPr>
          <p:cNvSpPr txBox="1"/>
          <p:nvPr/>
        </p:nvSpPr>
        <p:spPr>
          <a:xfrm>
            <a:off x="8236306" y="2444785"/>
            <a:ext cx="3517032" cy="2123658"/>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If you would like to know more about the basics of navigating PowerPoint, visit Microsoft’s support portal </a:t>
            </a:r>
            <a:r>
              <a:rPr lang="en-US" sz="1400" dirty="0">
                <a:solidFill>
                  <a:schemeClr val="accent5"/>
                </a:solidFill>
                <a:hlinkClick r:id="rId4">
                  <a:extLst>
                    <a:ext uri="{A12FA001-AC4F-418D-AE19-62706E023703}">
                      <ahyp:hlinkClr xmlns:ahyp="http://schemas.microsoft.com/office/drawing/2018/hyperlinkcolor" val="tx"/>
                    </a:ext>
                  </a:extLst>
                </a:hlinkClick>
              </a:rPr>
              <a:t>here</a:t>
            </a:r>
            <a:r>
              <a:rPr lang="en-US" sz="1400" dirty="0">
                <a:solidFill>
                  <a:schemeClr val="accent5"/>
                </a:solidFill>
              </a:rPr>
              <a:t>.</a:t>
            </a:r>
          </a:p>
          <a:p>
            <a:pPr marL="342900" indent="-342900">
              <a:spcAft>
                <a:spcPts val="1200"/>
              </a:spcAft>
              <a:buFont typeface="+mj-lt"/>
              <a:buAutoNum type="arabicPeriod"/>
            </a:pPr>
            <a:r>
              <a:rPr lang="en-US" sz="1400" dirty="0">
                <a:solidFill>
                  <a:schemeClr val="accent5"/>
                </a:solidFill>
              </a:rPr>
              <a:t>Please delete all the quick tips slides and any slides you will not use in your presentation.</a:t>
            </a:r>
          </a:p>
          <a:p>
            <a:pPr marL="342900" indent="-342900">
              <a:spcAft>
                <a:spcPts val="1200"/>
              </a:spcAft>
              <a:buFont typeface="+mj-lt"/>
              <a:buAutoNum type="arabicPeriod"/>
            </a:pPr>
            <a:r>
              <a:rPr lang="en-US" sz="1400" dirty="0">
                <a:solidFill>
                  <a:schemeClr val="accent5"/>
                </a:solidFill>
              </a:rPr>
              <a:t>We’re excited to see you at TICE and good luck!</a:t>
            </a:r>
          </a:p>
        </p:txBody>
      </p:sp>
      <p:sp>
        <p:nvSpPr>
          <p:cNvPr id="11" name="Content Placeholder 2">
            <a:extLst>
              <a:ext uri="{FF2B5EF4-FFF2-40B4-BE49-F238E27FC236}">
                <a16:creationId xmlns:a16="http://schemas.microsoft.com/office/drawing/2014/main" id="{709E1003-E4CD-4618-F1A8-CB037F5EDBD5}"/>
              </a:ext>
            </a:extLst>
          </p:cNvPr>
          <p:cNvSpPr txBox="1">
            <a:spLocks/>
          </p:cNvSpPr>
          <p:nvPr/>
        </p:nvSpPr>
        <p:spPr>
          <a:xfrm>
            <a:off x="8236306" y="2068360"/>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Additional information:</a:t>
            </a:r>
          </a:p>
        </p:txBody>
      </p:sp>
      <p:grpSp>
        <p:nvGrpSpPr>
          <p:cNvPr id="12" name="Group 11">
            <a:extLst>
              <a:ext uri="{FF2B5EF4-FFF2-40B4-BE49-F238E27FC236}">
                <a16:creationId xmlns:a16="http://schemas.microsoft.com/office/drawing/2014/main" id="{A4B0D01A-322C-F09D-96A0-E630133FA44B}"/>
              </a:ext>
            </a:extLst>
          </p:cNvPr>
          <p:cNvGrpSpPr/>
          <p:nvPr/>
        </p:nvGrpSpPr>
        <p:grpSpPr>
          <a:xfrm>
            <a:off x="513051" y="3588938"/>
            <a:ext cx="3469592" cy="1484421"/>
            <a:chOff x="615791" y="1846164"/>
            <a:chExt cx="3469592" cy="1484421"/>
          </a:xfrm>
        </p:grpSpPr>
        <p:sp>
          <p:nvSpPr>
            <p:cNvPr id="13" name="TextBox 12">
              <a:extLst>
                <a:ext uri="{FF2B5EF4-FFF2-40B4-BE49-F238E27FC236}">
                  <a16:creationId xmlns:a16="http://schemas.microsoft.com/office/drawing/2014/main" id="{EF5DAB13-C83E-D48D-C238-17F268083978}"/>
                </a:ext>
              </a:extLst>
            </p:cNvPr>
            <p:cNvSpPr txBox="1"/>
            <p:nvPr/>
          </p:nvSpPr>
          <p:spPr>
            <a:xfrm>
              <a:off x="615791" y="2222589"/>
              <a:ext cx="3469592" cy="1107996"/>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Hover mouse over the slide you want to duplicate and right click.</a:t>
              </a:r>
            </a:p>
            <a:p>
              <a:pPr marL="342900" indent="-342900">
                <a:spcAft>
                  <a:spcPts val="1200"/>
                </a:spcAft>
                <a:buFont typeface="+mj-lt"/>
                <a:buAutoNum type="arabicPeriod"/>
              </a:pPr>
              <a:r>
                <a:rPr lang="en-US" sz="1400" dirty="0">
                  <a:solidFill>
                    <a:schemeClr val="accent5"/>
                  </a:solidFill>
                </a:rPr>
                <a:t>Click ”Duplicate Slide” and a duplicate of the slide will appear below it.</a:t>
              </a:r>
            </a:p>
          </p:txBody>
        </p:sp>
        <p:sp>
          <p:nvSpPr>
            <p:cNvPr id="14" name="Content Placeholder 2">
              <a:extLst>
                <a:ext uri="{FF2B5EF4-FFF2-40B4-BE49-F238E27FC236}">
                  <a16:creationId xmlns:a16="http://schemas.microsoft.com/office/drawing/2014/main" id="{581A5530-2090-A8C1-8DB7-8D5995CAA76B}"/>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Adding duplicate slides:</a:t>
              </a:r>
            </a:p>
          </p:txBody>
        </p:sp>
      </p:grpSp>
    </p:spTree>
    <p:extLst>
      <p:ext uri="{BB962C8B-B14F-4D97-AF65-F5344CB8AC3E}">
        <p14:creationId xmlns:p14="http://schemas.microsoft.com/office/powerpoint/2010/main" val="4294275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3" name="Picture Placeholder 3" descr="Text&#10;&#10;Description automatically generated">
            <a:extLst>
              <a:ext uri="{FF2B5EF4-FFF2-40B4-BE49-F238E27FC236}">
                <a16:creationId xmlns:a16="http://schemas.microsoft.com/office/drawing/2014/main" id="{E985B0F6-03C9-0142-A92A-3E0F04B40766}"/>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38A2438E-5697-F446-840E-46B84367DADF}"/>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B65B95F-116B-8E44-A729-93502BEF4E68}"/>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descr="Graphical user interface, text, application&#10;&#10;Description automatically generated">
            <a:extLst>
              <a:ext uri="{FF2B5EF4-FFF2-40B4-BE49-F238E27FC236}">
                <a16:creationId xmlns:a16="http://schemas.microsoft.com/office/drawing/2014/main" id="{E848B635-1166-C849-AD7B-F68CDC8B5950}"/>
              </a:ext>
            </a:extLst>
          </p:cNvPr>
          <p:cNvPicPr>
            <a:picLocks noChangeAspect="1"/>
          </p:cNvPicPr>
          <p:nvPr/>
        </p:nvPicPr>
        <p:blipFill>
          <a:blip r:embed="rId4"/>
          <a:stretch>
            <a:fillRect/>
          </a:stretch>
        </p:blipFill>
        <p:spPr>
          <a:xfrm>
            <a:off x="492144" y="1545688"/>
            <a:ext cx="3666286" cy="2055729"/>
          </a:xfrm>
          <a:prstGeom prst="rect">
            <a:avLst/>
          </a:prstGeom>
          <a:ln>
            <a:solidFill>
              <a:srgbClr val="5E6367"/>
            </a:solidFill>
          </a:ln>
        </p:spPr>
      </p:pic>
      <p:pic>
        <p:nvPicPr>
          <p:cNvPr id="30" name="Picture 29" descr="Graphical user interface, text, application&#10;&#10;Description automatically generated">
            <a:extLst>
              <a:ext uri="{FF2B5EF4-FFF2-40B4-BE49-F238E27FC236}">
                <a16:creationId xmlns:a16="http://schemas.microsoft.com/office/drawing/2014/main" id="{5D4EB078-27B5-BF44-A67F-EAE004579A75}"/>
              </a:ext>
            </a:extLst>
          </p:cNvPr>
          <p:cNvPicPr>
            <a:picLocks noChangeAspect="1"/>
          </p:cNvPicPr>
          <p:nvPr/>
        </p:nvPicPr>
        <p:blipFill>
          <a:blip r:embed="rId5"/>
          <a:stretch>
            <a:fillRect/>
          </a:stretch>
        </p:blipFill>
        <p:spPr>
          <a:xfrm>
            <a:off x="4571614" y="1545688"/>
            <a:ext cx="3671348" cy="2055728"/>
          </a:xfrm>
          <a:prstGeom prst="rect">
            <a:avLst/>
          </a:prstGeom>
          <a:ln>
            <a:solidFill>
              <a:srgbClr val="5E6367"/>
            </a:solidFill>
          </a:ln>
        </p:spPr>
      </p:pic>
      <p:pic>
        <p:nvPicPr>
          <p:cNvPr id="31" name="Picture 30" descr="Graphical user interface, text, application&#10;&#10;Description automatically generated">
            <a:extLst>
              <a:ext uri="{FF2B5EF4-FFF2-40B4-BE49-F238E27FC236}">
                <a16:creationId xmlns:a16="http://schemas.microsoft.com/office/drawing/2014/main" id="{CB8E8CA8-0403-AC42-B403-1EE1228B5D0F}"/>
              </a:ext>
            </a:extLst>
          </p:cNvPr>
          <p:cNvPicPr>
            <a:picLocks noChangeAspect="1"/>
          </p:cNvPicPr>
          <p:nvPr/>
        </p:nvPicPr>
        <p:blipFill>
          <a:blip r:embed="rId6"/>
          <a:stretch>
            <a:fillRect/>
          </a:stretch>
        </p:blipFill>
        <p:spPr>
          <a:xfrm>
            <a:off x="492144" y="3815928"/>
            <a:ext cx="3666286" cy="2252676"/>
          </a:xfrm>
          <a:prstGeom prst="rect">
            <a:avLst/>
          </a:prstGeom>
          <a:ln>
            <a:solidFill>
              <a:srgbClr val="5E6367"/>
            </a:solidFill>
          </a:ln>
        </p:spPr>
      </p:pic>
      <p:pic>
        <p:nvPicPr>
          <p:cNvPr id="32" name="Picture 31" descr="Graphical user interface, text, application&#10;&#10;Description automatically generated">
            <a:extLst>
              <a:ext uri="{FF2B5EF4-FFF2-40B4-BE49-F238E27FC236}">
                <a16:creationId xmlns:a16="http://schemas.microsoft.com/office/drawing/2014/main" id="{6FDB790C-233B-D044-B354-DCBC0DC66302}"/>
              </a:ext>
            </a:extLst>
          </p:cNvPr>
          <p:cNvPicPr>
            <a:picLocks noChangeAspect="1"/>
          </p:cNvPicPr>
          <p:nvPr/>
        </p:nvPicPr>
        <p:blipFill rotWithShape="1">
          <a:blip r:embed="rId7"/>
          <a:srcRect r="1712" b="4022"/>
          <a:stretch/>
        </p:blipFill>
        <p:spPr>
          <a:xfrm>
            <a:off x="4571613" y="3831749"/>
            <a:ext cx="3671349" cy="2015933"/>
          </a:xfrm>
          <a:prstGeom prst="rect">
            <a:avLst/>
          </a:prstGeom>
          <a:ln>
            <a:solidFill>
              <a:srgbClr val="5E6367"/>
            </a:solidFill>
          </a:ln>
        </p:spPr>
      </p:pic>
      <p:sp>
        <p:nvSpPr>
          <p:cNvPr id="33" name="TextBox 32">
            <a:extLst>
              <a:ext uri="{FF2B5EF4-FFF2-40B4-BE49-F238E27FC236}">
                <a16:creationId xmlns:a16="http://schemas.microsoft.com/office/drawing/2014/main" id="{3564E656-A15D-6649-B5ED-A915A20E29E0}"/>
              </a:ext>
            </a:extLst>
          </p:cNvPr>
          <p:cNvSpPr txBox="1"/>
          <p:nvPr/>
        </p:nvSpPr>
        <p:spPr>
          <a:xfrm>
            <a:off x="8477921" y="1545688"/>
            <a:ext cx="3349457" cy="3293209"/>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Click image icon in placeholder field.</a:t>
            </a:r>
          </a:p>
          <a:p>
            <a:pPr marL="342900" indent="-342900">
              <a:spcAft>
                <a:spcPts val="1200"/>
              </a:spcAft>
              <a:buFont typeface="+mj-lt"/>
              <a:buAutoNum type="arabicPeriod"/>
            </a:pPr>
            <a:r>
              <a:rPr lang="en-US" sz="1400" dirty="0">
                <a:solidFill>
                  <a:schemeClr val="accent5"/>
                </a:solidFill>
              </a:rPr>
              <a:t>Click an image saved on your computer and select “Insert.”</a:t>
            </a:r>
          </a:p>
          <a:p>
            <a:pPr marL="342900" indent="-342900">
              <a:spcAft>
                <a:spcPts val="1200"/>
              </a:spcAft>
              <a:buFont typeface="+mj-lt"/>
              <a:buAutoNum type="arabicPeriod"/>
            </a:pPr>
            <a:r>
              <a:rPr lang="en-US" sz="1400" dirty="0">
                <a:solidFill>
                  <a:schemeClr val="accent5"/>
                </a:solidFill>
              </a:rPr>
              <a:t>To move the image or adjust the size, right click the image and select “Crop.”</a:t>
            </a:r>
          </a:p>
          <a:p>
            <a:pPr marL="342900" indent="-342900">
              <a:spcAft>
                <a:spcPts val="1200"/>
              </a:spcAft>
              <a:buFont typeface="+mj-lt"/>
              <a:buAutoNum type="arabicPeriod"/>
            </a:pPr>
            <a:r>
              <a:rPr lang="en-US" sz="1400" dirty="0">
                <a:solidFill>
                  <a:schemeClr val="accent5"/>
                </a:solidFill>
              </a:rPr>
              <a:t>Click and hold the image to move it in any direction. To increase or decrease the size of the image, click and drag the white squares. Do not click and drag the black triangles as this will alter the template.</a:t>
            </a:r>
          </a:p>
          <a:p>
            <a:pPr marL="342900" indent="-342900">
              <a:spcAft>
                <a:spcPts val="1200"/>
              </a:spcAft>
              <a:buFont typeface="+mj-lt"/>
              <a:buAutoNum type="arabicPeriod"/>
            </a:pPr>
            <a:endParaRPr lang="en-US" sz="1400" dirty="0">
              <a:solidFill>
                <a:schemeClr val="accent5"/>
              </a:solidFill>
            </a:endParaRPr>
          </a:p>
        </p:txBody>
      </p:sp>
      <p:sp>
        <p:nvSpPr>
          <p:cNvPr id="35" name="Oval 34">
            <a:extLst>
              <a:ext uri="{FF2B5EF4-FFF2-40B4-BE49-F238E27FC236}">
                <a16:creationId xmlns:a16="http://schemas.microsoft.com/office/drawing/2014/main" id="{1D83648C-E035-8D46-8F78-92B250147F58}"/>
              </a:ext>
            </a:extLst>
          </p:cNvPr>
          <p:cNvSpPr/>
          <p:nvPr/>
        </p:nvSpPr>
        <p:spPr>
          <a:xfrm>
            <a:off x="172354"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1</a:t>
            </a:r>
          </a:p>
        </p:txBody>
      </p:sp>
      <p:sp>
        <p:nvSpPr>
          <p:cNvPr id="36" name="Oval 35">
            <a:extLst>
              <a:ext uri="{FF2B5EF4-FFF2-40B4-BE49-F238E27FC236}">
                <a16:creationId xmlns:a16="http://schemas.microsoft.com/office/drawing/2014/main" id="{410FF8DB-5C28-6A43-8CF6-08335931EB27}"/>
              </a:ext>
            </a:extLst>
          </p:cNvPr>
          <p:cNvSpPr/>
          <p:nvPr/>
        </p:nvSpPr>
        <p:spPr>
          <a:xfrm>
            <a:off x="4303199"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2</a:t>
            </a:r>
          </a:p>
        </p:txBody>
      </p:sp>
      <p:sp>
        <p:nvSpPr>
          <p:cNvPr id="37" name="Oval 36">
            <a:extLst>
              <a:ext uri="{FF2B5EF4-FFF2-40B4-BE49-F238E27FC236}">
                <a16:creationId xmlns:a16="http://schemas.microsoft.com/office/drawing/2014/main" id="{03D3189F-862C-F54C-BB04-769C9FDDBF05}"/>
              </a:ext>
            </a:extLst>
          </p:cNvPr>
          <p:cNvSpPr/>
          <p:nvPr/>
        </p:nvSpPr>
        <p:spPr>
          <a:xfrm>
            <a:off x="223730" y="4673853"/>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3</a:t>
            </a:r>
          </a:p>
        </p:txBody>
      </p:sp>
      <p:sp>
        <p:nvSpPr>
          <p:cNvPr id="38" name="Oval 37">
            <a:extLst>
              <a:ext uri="{FF2B5EF4-FFF2-40B4-BE49-F238E27FC236}">
                <a16:creationId xmlns:a16="http://schemas.microsoft.com/office/drawing/2014/main" id="{ACCF82C5-BCE8-2341-A25A-1AFF51DB99A4}"/>
              </a:ext>
            </a:extLst>
          </p:cNvPr>
          <p:cNvSpPr/>
          <p:nvPr/>
        </p:nvSpPr>
        <p:spPr>
          <a:xfrm>
            <a:off x="4292450" y="4571302"/>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4</a:t>
            </a:r>
          </a:p>
        </p:txBody>
      </p:sp>
      <p:sp>
        <p:nvSpPr>
          <p:cNvPr id="39" name="Oval 38">
            <a:extLst>
              <a:ext uri="{FF2B5EF4-FFF2-40B4-BE49-F238E27FC236}">
                <a16:creationId xmlns:a16="http://schemas.microsoft.com/office/drawing/2014/main" id="{AACD17C4-911F-624D-B718-BF25F17A498E}"/>
              </a:ext>
            </a:extLst>
          </p:cNvPr>
          <p:cNvSpPr/>
          <p:nvPr/>
        </p:nvSpPr>
        <p:spPr>
          <a:xfrm>
            <a:off x="3255947" y="2442997"/>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0A1FAC1E-688E-3A41-93B9-3C7F0299BF1D}"/>
              </a:ext>
            </a:extLst>
          </p:cNvPr>
          <p:cNvCxnSpPr/>
          <p:nvPr/>
        </p:nvCxnSpPr>
        <p:spPr>
          <a:xfrm>
            <a:off x="2726108" y="5614587"/>
            <a:ext cx="6238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F7C6C6B3-72AE-AD4F-9798-79131AAE2446}"/>
              </a:ext>
            </a:extLst>
          </p:cNvPr>
          <p:cNvSpPr/>
          <p:nvPr/>
        </p:nvSpPr>
        <p:spPr>
          <a:xfrm>
            <a:off x="6537532" y="4203430"/>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ot;No&quot; Symbol 41">
            <a:extLst>
              <a:ext uri="{FF2B5EF4-FFF2-40B4-BE49-F238E27FC236}">
                <a16:creationId xmlns:a16="http://schemas.microsoft.com/office/drawing/2014/main" id="{7CD67A65-BB51-904E-8C12-9142CDAC0091}"/>
              </a:ext>
            </a:extLst>
          </p:cNvPr>
          <p:cNvSpPr/>
          <p:nvPr/>
        </p:nvSpPr>
        <p:spPr>
          <a:xfrm>
            <a:off x="7880824" y="4254706"/>
            <a:ext cx="213645" cy="213645"/>
          </a:xfrm>
          <a:prstGeom prst="noSmoking">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C93CC96E-5C7F-41E4-0AAB-5957E0E0B5C2}"/>
              </a:ext>
            </a:extLst>
          </p:cNvPr>
          <p:cNvSpPr txBox="1">
            <a:spLocks/>
          </p:cNvSpPr>
          <p:nvPr/>
        </p:nvSpPr>
        <p:spPr>
          <a:xfrm>
            <a:off x="434339" y="864045"/>
            <a:ext cx="11360095" cy="625792"/>
          </a:xfrm>
          <a:prstGeom prst="rect">
            <a:avLst/>
          </a:prstGeom>
        </p:spPr>
        <p:txBody>
          <a:bodyPr/>
          <a:lstStyle>
            <a:lvl1pPr algn="l" defTabSz="914400" rtl="0" eaLnBrk="1" latinLnBrk="0" hangingPunct="1">
              <a:lnSpc>
                <a:spcPct val="90000"/>
              </a:lnSpc>
              <a:spcBef>
                <a:spcPct val="0"/>
              </a:spcBef>
              <a:buNone/>
              <a:defRPr sz="4000" b="1" kern="1200">
                <a:solidFill>
                  <a:schemeClr val="accent1"/>
                </a:solidFill>
                <a:latin typeface="Arial" panose="020B0604020202020204" pitchFamily="34" charset="0"/>
                <a:ea typeface="+mj-ea"/>
                <a:cs typeface="Arial" panose="020B0604020202020204" pitchFamily="34" charset="0"/>
              </a:defRPr>
            </a:lvl1pPr>
          </a:lstStyle>
          <a:p>
            <a:r>
              <a:rPr lang="en-US">
                <a:solidFill>
                  <a:schemeClr val="accent3"/>
                </a:solidFill>
              </a:rPr>
              <a:t>Adding and editing images</a:t>
            </a:r>
            <a:endParaRPr lang="en-US" dirty="0">
              <a:solidFill>
                <a:schemeClr val="accent3"/>
              </a:solidFill>
            </a:endParaRPr>
          </a:p>
        </p:txBody>
      </p:sp>
    </p:spTree>
    <p:extLst>
      <p:ext uri="{BB962C8B-B14F-4D97-AF65-F5344CB8AC3E}">
        <p14:creationId xmlns:p14="http://schemas.microsoft.com/office/powerpoint/2010/main" val="2765234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23624455-49CA-3047-A45F-17C916E92EC8}"/>
              </a:ext>
            </a:extLst>
          </p:cNvPr>
          <p:cNvSpPr>
            <a:spLocks noGrp="1"/>
          </p:cNvSpPr>
          <p:nvPr>
            <p:ph type="title"/>
          </p:nvPr>
        </p:nvSpPr>
        <p:spPr>
          <a:xfrm>
            <a:off x="434339" y="961030"/>
            <a:ext cx="11360095" cy="625792"/>
          </a:xfrm>
        </p:spPr>
        <p:txBody>
          <a:bodyPr/>
          <a:lstStyle/>
          <a:p>
            <a:r>
              <a:rPr lang="en-US" dirty="0">
                <a:solidFill>
                  <a:schemeClr val="accent1"/>
                </a:solidFill>
              </a:rPr>
              <a:t>Adding and editing images</a:t>
            </a:r>
          </a:p>
        </p:txBody>
      </p:sp>
      <p:pic>
        <p:nvPicPr>
          <p:cNvPr id="30" name="Picture Placeholder 3" descr="Text&#10;&#10;Description automatically generated">
            <a:extLst>
              <a:ext uri="{FF2B5EF4-FFF2-40B4-BE49-F238E27FC236}">
                <a16:creationId xmlns:a16="http://schemas.microsoft.com/office/drawing/2014/main" id="{F4E000F3-8221-794F-9F78-861DC8E700BB}"/>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CE6F6B62-B98C-D746-8FCF-4EAE8A2BE111}"/>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6BFEF09-0F7D-1244-BCB2-C1D988F8AA34}"/>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a:extLst>
              <a:ext uri="{FF2B5EF4-FFF2-40B4-BE49-F238E27FC236}">
                <a16:creationId xmlns:a16="http://schemas.microsoft.com/office/drawing/2014/main" id="{1C48F8BE-32D4-F441-9199-96ED551A4C1D}"/>
              </a:ext>
            </a:extLst>
          </p:cNvPr>
          <p:cNvPicPr>
            <a:picLocks noChangeAspect="1"/>
          </p:cNvPicPr>
          <p:nvPr/>
        </p:nvPicPr>
        <p:blipFill>
          <a:blip r:embed="rId3"/>
          <a:stretch>
            <a:fillRect/>
          </a:stretch>
        </p:blipFill>
        <p:spPr>
          <a:xfrm>
            <a:off x="434340" y="4198551"/>
            <a:ext cx="11175125" cy="636743"/>
          </a:xfrm>
          <a:prstGeom prst="rect">
            <a:avLst/>
          </a:prstGeom>
        </p:spPr>
      </p:pic>
      <p:sp>
        <p:nvSpPr>
          <p:cNvPr id="31" name="TextBox 30">
            <a:extLst>
              <a:ext uri="{FF2B5EF4-FFF2-40B4-BE49-F238E27FC236}">
                <a16:creationId xmlns:a16="http://schemas.microsoft.com/office/drawing/2014/main" id="{9FCAE86F-A5AD-9E47-B6C0-C28155BEA4B9}"/>
              </a:ext>
            </a:extLst>
          </p:cNvPr>
          <p:cNvSpPr txBox="1"/>
          <p:nvPr/>
        </p:nvSpPr>
        <p:spPr>
          <a:xfrm>
            <a:off x="8477921" y="1678340"/>
            <a:ext cx="3349457" cy="1477328"/>
          </a:xfrm>
          <a:prstGeom prst="rect">
            <a:avLst/>
          </a:prstGeom>
          <a:noFill/>
        </p:spPr>
        <p:txBody>
          <a:bodyPr wrap="square" rtlCol="0">
            <a:spAutoFit/>
          </a:bodyPr>
          <a:lstStyle/>
          <a:p>
            <a:pPr marL="342900" indent="-342900">
              <a:spcAft>
                <a:spcPts val="1200"/>
              </a:spcAft>
              <a:buFont typeface="+mj-lt"/>
              <a:buAutoNum type="arabicPeriod" startAt="5"/>
            </a:pPr>
            <a:r>
              <a:rPr lang="en-US" sz="1400" dirty="0">
                <a:solidFill>
                  <a:schemeClr val="accent5"/>
                </a:solidFill>
              </a:rPr>
              <a:t>In this example, the image has been increased.</a:t>
            </a:r>
          </a:p>
          <a:p>
            <a:pPr marL="342900" indent="-342900">
              <a:spcAft>
                <a:spcPts val="1200"/>
              </a:spcAft>
              <a:buFont typeface="+mj-lt"/>
              <a:buAutoNum type="arabicPeriod" startAt="5"/>
            </a:pPr>
            <a:r>
              <a:rPr lang="en-US" sz="1400" dirty="0">
                <a:solidFill>
                  <a:schemeClr val="accent5"/>
                </a:solidFill>
              </a:rPr>
              <a:t>To complete the image edits, click “Crop” in the main menu bar above.</a:t>
            </a:r>
          </a:p>
          <a:p>
            <a:pPr marL="342900" indent="-342900">
              <a:spcAft>
                <a:spcPts val="1200"/>
              </a:spcAft>
              <a:buFont typeface="+mj-lt"/>
              <a:buAutoNum type="arabicPeriod" startAt="5"/>
            </a:pPr>
            <a:r>
              <a:rPr lang="en-US" sz="1400" dirty="0">
                <a:solidFill>
                  <a:schemeClr val="accent5"/>
                </a:solidFill>
              </a:rPr>
              <a:t>The completed process.</a:t>
            </a:r>
          </a:p>
        </p:txBody>
      </p:sp>
      <p:sp>
        <p:nvSpPr>
          <p:cNvPr id="32" name="Oval 31">
            <a:extLst>
              <a:ext uri="{FF2B5EF4-FFF2-40B4-BE49-F238E27FC236}">
                <a16:creationId xmlns:a16="http://schemas.microsoft.com/office/drawing/2014/main" id="{0B5FA5CA-BC1C-EE45-9A49-3C280B4A74BD}"/>
              </a:ext>
            </a:extLst>
          </p:cNvPr>
          <p:cNvSpPr/>
          <p:nvPr/>
        </p:nvSpPr>
        <p:spPr>
          <a:xfrm>
            <a:off x="9195050" y="4319118"/>
            <a:ext cx="490286" cy="4902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Graphical user interface&#10;&#10;Description automatically generated">
            <a:extLst>
              <a:ext uri="{FF2B5EF4-FFF2-40B4-BE49-F238E27FC236}">
                <a16:creationId xmlns:a16="http://schemas.microsoft.com/office/drawing/2014/main" id="{6137D964-1691-9947-AAEC-65131D578E6D}"/>
              </a:ext>
            </a:extLst>
          </p:cNvPr>
          <p:cNvPicPr>
            <a:picLocks noChangeAspect="1"/>
          </p:cNvPicPr>
          <p:nvPr/>
        </p:nvPicPr>
        <p:blipFill>
          <a:blip r:embed="rId4"/>
          <a:stretch>
            <a:fillRect/>
          </a:stretch>
        </p:blipFill>
        <p:spPr>
          <a:xfrm>
            <a:off x="440767" y="1746318"/>
            <a:ext cx="3658527" cy="2063929"/>
          </a:xfrm>
          <a:prstGeom prst="rect">
            <a:avLst/>
          </a:prstGeom>
          <a:ln>
            <a:solidFill>
              <a:srgbClr val="5E6367"/>
            </a:solidFill>
          </a:ln>
        </p:spPr>
      </p:pic>
      <p:pic>
        <p:nvPicPr>
          <p:cNvPr id="34" name="Picture 33" descr="Graphical user interface, application&#10;&#10;Description automatically generated">
            <a:extLst>
              <a:ext uri="{FF2B5EF4-FFF2-40B4-BE49-F238E27FC236}">
                <a16:creationId xmlns:a16="http://schemas.microsoft.com/office/drawing/2014/main" id="{79C9D5F0-FAC5-334F-AD2D-16B4AD99C52B}"/>
              </a:ext>
            </a:extLst>
          </p:cNvPr>
          <p:cNvPicPr>
            <a:picLocks noChangeAspect="1"/>
          </p:cNvPicPr>
          <p:nvPr/>
        </p:nvPicPr>
        <p:blipFill>
          <a:blip r:embed="rId5"/>
          <a:stretch>
            <a:fillRect/>
          </a:stretch>
        </p:blipFill>
        <p:spPr>
          <a:xfrm>
            <a:off x="4487598" y="1753327"/>
            <a:ext cx="3648671" cy="2049910"/>
          </a:xfrm>
          <a:prstGeom prst="rect">
            <a:avLst/>
          </a:prstGeom>
          <a:ln>
            <a:solidFill>
              <a:srgbClr val="5E6367"/>
            </a:solidFill>
          </a:ln>
        </p:spPr>
      </p:pic>
      <p:sp>
        <p:nvSpPr>
          <p:cNvPr id="35" name="Oval 34">
            <a:extLst>
              <a:ext uri="{FF2B5EF4-FFF2-40B4-BE49-F238E27FC236}">
                <a16:creationId xmlns:a16="http://schemas.microsoft.com/office/drawing/2014/main" id="{C6AADC26-AC99-7F40-A18D-2033AD7A2052}"/>
              </a:ext>
            </a:extLst>
          </p:cNvPr>
          <p:cNvSpPr/>
          <p:nvPr/>
        </p:nvSpPr>
        <p:spPr>
          <a:xfrm>
            <a:off x="17235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5</a:t>
            </a:r>
          </a:p>
        </p:txBody>
      </p:sp>
      <p:sp>
        <p:nvSpPr>
          <p:cNvPr id="36" name="Oval 35">
            <a:extLst>
              <a:ext uri="{FF2B5EF4-FFF2-40B4-BE49-F238E27FC236}">
                <a16:creationId xmlns:a16="http://schemas.microsoft.com/office/drawing/2014/main" id="{63983D23-E10A-CC46-B9B2-E673E6480DAA}"/>
              </a:ext>
            </a:extLst>
          </p:cNvPr>
          <p:cNvSpPr/>
          <p:nvPr/>
        </p:nvSpPr>
        <p:spPr>
          <a:xfrm>
            <a:off x="164863" y="4248508"/>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6</a:t>
            </a:r>
          </a:p>
        </p:txBody>
      </p:sp>
      <p:sp>
        <p:nvSpPr>
          <p:cNvPr id="37" name="Oval 36">
            <a:extLst>
              <a:ext uri="{FF2B5EF4-FFF2-40B4-BE49-F238E27FC236}">
                <a16:creationId xmlns:a16="http://schemas.microsoft.com/office/drawing/2014/main" id="{EF75CD0A-BE3A-3546-91A7-34610AA273D3}"/>
              </a:ext>
            </a:extLst>
          </p:cNvPr>
          <p:cNvSpPr/>
          <p:nvPr/>
        </p:nvSpPr>
        <p:spPr>
          <a:xfrm>
            <a:off x="420702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7</a:t>
            </a:r>
          </a:p>
        </p:txBody>
      </p:sp>
    </p:spTree>
    <p:extLst>
      <p:ext uri="{BB962C8B-B14F-4D97-AF65-F5344CB8AC3E}">
        <p14:creationId xmlns:p14="http://schemas.microsoft.com/office/powerpoint/2010/main" val="3132321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497D-C4BE-264A-9EDF-0A5ED83F0A0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A8DCEFD-3DDE-FB46-A4EE-2A6F7494087F}"/>
              </a:ext>
            </a:extLst>
          </p:cNvPr>
          <p:cNvSpPr>
            <a:spLocks noGrp="1"/>
          </p:cNvSpPr>
          <p:nvPr>
            <p:ph type="subTitle" idx="1"/>
          </p:nvPr>
        </p:nvSpPr>
        <p:spPr/>
        <p:txBody>
          <a:bodyPr>
            <a:normAutofit lnSpcReduction="10000"/>
          </a:bodyPr>
          <a:lstStyle/>
          <a:p>
            <a:endParaRPr lang="en-US" dirty="0"/>
          </a:p>
        </p:txBody>
      </p:sp>
    </p:spTree>
    <p:extLst>
      <p:ext uri="{BB962C8B-B14F-4D97-AF65-F5344CB8AC3E}">
        <p14:creationId xmlns:p14="http://schemas.microsoft.com/office/powerpoint/2010/main" val="176643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22E8-BCD8-6C44-81F8-4B17D6382D44}"/>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A983327-E746-9145-86E8-9BE9BD2E81D0}"/>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36E3F224-3EAC-E44C-81D9-22688D942F49}"/>
              </a:ext>
            </a:extLst>
          </p:cNvPr>
          <p:cNvSpPr>
            <a:spLocks noGrp="1"/>
          </p:cNvSpPr>
          <p:nvPr>
            <p:ph type="body" sz="quarter" idx="11"/>
          </p:nvPr>
        </p:nvSpPr>
        <p:spPr/>
        <p:txBody>
          <a:bodyPr/>
          <a:lstStyle/>
          <a:p>
            <a:endParaRPr lang="en-US" dirty="0"/>
          </a:p>
        </p:txBody>
      </p:sp>
      <p:sp>
        <p:nvSpPr>
          <p:cNvPr id="5" name="Text Placeholder 4">
            <a:extLst>
              <a:ext uri="{FF2B5EF4-FFF2-40B4-BE49-F238E27FC236}">
                <a16:creationId xmlns:a16="http://schemas.microsoft.com/office/drawing/2014/main" id="{63A1FFD4-B80F-5A41-B93C-9BB91D545277}"/>
              </a:ext>
            </a:extLst>
          </p:cNvPr>
          <p:cNvSpPr>
            <a:spLocks noGrp="1"/>
          </p:cNvSpPr>
          <p:nvPr>
            <p:ph type="body" sz="quarter" idx="12"/>
          </p:nvPr>
        </p:nvSpPr>
        <p:spPr/>
        <p:txBody>
          <a:bodyPr/>
          <a:lstStyle/>
          <a:p>
            <a:endParaRPr lang="en-US" dirty="0"/>
          </a:p>
        </p:txBody>
      </p:sp>
      <p:sp>
        <p:nvSpPr>
          <p:cNvPr id="6" name="Text Placeholder 5">
            <a:extLst>
              <a:ext uri="{FF2B5EF4-FFF2-40B4-BE49-F238E27FC236}">
                <a16:creationId xmlns:a16="http://schemas.microsoft.com/office/drawing/2014/main" id="{429109DB-C552-2543-9147-A38AC34734D9}"/>
              </a:ext>
            </a:extLst>
          </p:cNvPr>
          <p:cNvSpPr>
            <a:spLocks noGrp="1"/>
          </p:cNvSpPr>
          <p:nvPr>
            <p:ph type="body" sz="quarter" idx="13"/>
          </p:nvPr>
        </p:nvSpPr>
        <p:spPr/>
        <p:txBody>
          <a:bodyPr/>
          <a:lstStyle/>
          <a:p>
            <a:endParaRPr lang="en-US"/>
          </a:p>
        </p:txBody>
      </p:sp>
      <p:sp>
        <p:nvSpPr>
          <p:cNvPr id="8" name="Picture Placeholder 2">
            <a:extLst>
              <a:ext uri="{FF2B5EF4-FFF2-40B4-BE49-F238E27FC236}">
                <a16:creationId xmlns:a16="http://schemas.microsoft.com/office/drawing/2014/main" id="{E6DF22A0-2F85-D142-AE53-F4F45F1BD2C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92735658"/>
      </p:ext>
    </p:extLst>
  </p:cSld>
  <p:clrMapOvr>
    <a:masterClrMapping/>
  </p:clrMapOvr>
</p:sld>
</file>

<file path=ppt/theme/theme1.xml><?xml version="1.0" encoding="utf-8"?>
<a:theme xmlns:a="http://schemas.openxmlformats.org/drawingml/2006/main" name="Office Theme">
  <a:themeElements>
    <a:clrScheme name="SS Purple">
      <a:dk1>
        <a:srgbClr val="000000"/>
      </a:dk1>
      <a:lt1>
        <a:srgbClr val="FFFFFF"/>
      </a:lt1>
      <a:dk2>
        <a:srgbClr val="000000"/>
      </a:dk2>
      <a:lt2>
        <a:srgbClr val="FFFFFF"/>
      </a:lt2>
      <a:accent1>
        <a:srgbClr val="9B8EC4"/>
      </a:accent1>
      <a:accent2>
        <a:srgbClr val="9B8EC4"/>
      </a:accent2>
      <a:accent3>
        <a:srgbClr val="9B8EC4"/>
      </a:accent3>
      <a:accent4>
        <a:srgbClr val="9B8EC4"/>
      </a:accent4>
      <a:accent5>
        <a:srgbClr val="5E6367"/>
      </a:accent5>
      <a:accent6>
        <a:srgbClr val="C7C9C8"/>
      </a:accent6>
      <a:hlink>
        <a:srgbClr val="00BCE7"/>
      </a:hlink>
      <a:folHlink>
        <a:srgbClr val="005E7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F205BBA6BE5F42847E9426613F10D3" ma:contentTypeVersion="18" ma:contentTypeDescription="Create a new document." ma:contentTypeScope="" ma:versionID="11b49be1df913406af616ecce0e20d1f">
  <xsd:schema xmlns:xsd="http://www.w3.org/2001/XMLSchema" xmlns:xs="http://www.w3.org/2001/XMLSchema" xmlns:p="http://schemas.microsoft.com/office/2006/metadata/properties" xmlns:ns2="b881d07b-9380-4570-818c-4e14c0176edd" xmlns:ns3="4a6a9189-62d8-4134-a475-a1835ea20f9a" targetNamespace="http://schemas.microsoft.com/office/2006/metadata/properties" ma:root="true" ma:fieldsID="86d9243bc8b039509ccd872c23857c64" ns2:_="" ns3:_="">
    <xsd:import namespace="b881d07b-9380-4570-818c-4e14c0176edd"/>
    <xsd:import namespace="4a6a9189-62d8-4134-a475-a1835ea20f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1d07b-9380-4570-818c-4e14c0176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d7688f7-9ad5-4c97-986c-1c535604f0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6a9189-62d8-4134-a475-a1835ea20f9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5605cb-a093-4e58-a3e3-5d35411727f5}" ma:internalName="TaxCatchAll" ma:showField="CatchAllData" ma:web="4a6a9189-62d8-4134-a475-a1835ea20f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881d07b-9380-4570-818c-4e14c0176edd">
      <Terms xmlns="http://schemas.microsoft.com/office/infopath/2007/PartnerControls"/>
    </lcf76f155ced4ddcb4097134ff3c332f>
    <TaxCatchAll xmlns="4a6a9189-62d8-4134-a475-a1835ea20f9a" xsi:nil="true"/>
  </documentManagement>
</p:properties>
</file>

<file path=customXml/itemProps1.xml><?xml version="1.0" encoding="utf-8"?>
<ds:datastoreItem xmlns:ds="http://schemas.openxmlformats.org/officeDocument/2006/customXml" ds:itemID="{C3C00EE0-07F2-4843-A92C-4D2A10B31C6D}">
  <ds:schemaRefs>
    <ds:schemaRef ds:uri="http://schemas.microsoft.com/sharepoint/v3/contenttype/forms"/>
  </ds:schemaRefs>
</ds:datastoreItem>
</file>

<file path=customXml/itemProps2.xml><?xml version="1.0" encoding="utf-8"?>
<ds:datastoreItem xmlns:ds="http://schemas.openxmlformats.org/officeDocument/2006/customXml" ds:itemID="{DDDB4EF3-9DA0-4352-A051-BB4CA3F555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81d07b-9380-4570-818c-4e14c0176edd"/>
    <ds:schemaRef ds:uri="4a6a9189-62d8-4134-a475-a1835ea20f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FD16C7-C7D4-44CD-8A94-997003445C1F}">
  <ds:schemaRef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e729b91f-39d0-4e7b-8013-4c1efab150cc"/>
    <ds:schemaRef ds:uri="c203b5d0-a5e3-47f4-a81e-4793e4ea2835"/>
    <ds:schemaRef ds:uri="http://purl.org/dc/dcmitype/"/>
    <ds:schemaRef ds:uri="http://purl.org/dc/terms/"/>
    <ds:schemaRef ds:uri="b881d07b-9380-4570-818c-4e14c0176edd"/>
    <ds:schemaRef ds:uri="4a6a9189-62d8-4134-a475-a1835ea20f9a"/>
  </ds:schemaRefs>
</ds:datastoreItem>
</file>

<file path=docProps/app.xml><?xml version="1.0" encoding="utf-8"?>
<Properties xmlns="http://schemas.openxmlformats.org/officeDocument/2006/extended-properties" xmlns:vt="http://schemas.openxmlformats.org/officeDocument/2006/docPropsVTypes">
  <Template/>
  <TotalTime>5940</TotalTime>
  <Words>382</Words>
  <Application>Microsoft Office PowerPoint</Application>
  <PresentationFormat>Widescreen</PresentationFormat>
  <Paragraphs>34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-apple-system</vt:lpstr>
      <vt:lpstr>Arial</vt:lpstr>
      <vt:lpstr>Calibri</vt:lpstr>
      <vt:lpstr>Office Theme</vt:lpstr>
      <vt:lpstr>Welcome to the Strategy Summit  slide deck template!</vt:lpstr>
      <vt:lpstr>PowerPoint Presentation</vt:lpstr>
      <vt:lpstr>Adding and editing images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Avery Vogt</cp:lastModifiedBy>
  <cp:revision>200</cp:revision>
  <dcterms:created xsi:type="dcterms:W3CDTF">2021-02-22T19:41:30Z</dcterms:created>
  <dcterms:modified xsi:type="dcterms:W3CDTF">2024-08-20T13:45:25Z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0x0101007CF205BBA6BE5F42847E9426613F10D3</vt:lpwstr>
  </property>
  <property fmtid="{D5CDD505-2E9C-101B-9397-08002B2CF9AE}" pid="3" name="MediaServiceImageTags">
    <vt:lpwstr/>
  </property>
</Properties>
</file>